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19"/>
  </p:notesMasterIdLst>
  <p:sldIdLst>
    <p:sldId id="329" r:id="rId5"/>
    <p:sldId id="339" r:id="rId6"/>
    <p:sldId id="378" r:id="rId7"/>
    <p:sldId id="377" r:id="rId8"/>
    <p:sldId id="381" r:id="rId9"/>
    <p:sldId id="328" r:id="rId10"/>
    <p:sldId id="344" r:id="rId11"/>
    <p:sldId id="382" r:id="rId12"/>
    <p:sldId id="366" r:id="rId13"/>
    <p:sldId id="367" r:id="rId14"/>
    <p:sldId id="383" r:id="rId15"/>
    <p:sldId id="379" r:id="rId16"/>
    <p:sldId id="380" r:id="rId17"/>
    <p:sldId id="38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teeg, Marleen" initials="VM" lastIdx="3" clrIdx="0">
    <p:extLst>
      <p:ext uri="{19B8F6BF-5375-455C-9EA6-DF929625EA0E}">
        <p15:presenceInfo xmlns:p15="http://schemas.microsoft.com/office/powerpoint/2012/main" userId="S::m.versteeg@vilans.nl::4eeaf2bf-d6a8-40c3-b57b-0145010a8a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E22"/>
    <a:srgbClr val="EF971B"/>
    <a:srgbClr val="024853"/>
    <a:srgbClr val="0BB5B7"/>
    <a:srgbClr val="007A7E"/>
    <a:srgbClr val="E48312"/>
    <a:srgbClr val="0BB4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E1A545-3556-420F-8A77-97DA8C82C20F}" v="1" dt="2020-03-05T10:58:37.761"/>
    <p1510:client id="{59665A71-2211-4231-A35E-ECCF3E693DFF}" v="18" dt="2020-03-05T10:57:38.8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87769" autoAdjust="0"/>
  </p:normalViewPr>
  <p:slideViewPr>
    <p:cSldViewPr snapToGrid="0">
      <p:cViewPr varScale="1">
        <p:scale>
          <a:sx n="86" d="100"/>
          <a:sy n="86" d="100"/>
        </p:scale>
        <p:origin x="10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as, Gerard" userId="S::g.baas@vilans.nl::e556c614-d63f-4796-a864-3481db9415df" providerId="AD" clId="Web-{1FE1A545-3556-420F-8A77-97DA8C82C20F}"/>
    <pc:docChg chg="modSld">
      <pc:chgData name="Baas, Gerard" userId="S::g.baas@vilans.nl::e556c614-d63f-4796-a864-3481db9415df" providerId="AD" clId="Web-{1FE1A545-3556-420F-8A77-97DA8C82C20F}" dt="2020-03-05T10:58:47.058" v="1" actId="1076"/>
      <pc:docMkLst>
        <pc:docMk/>
      </pc:docMkLst>
      <pc:sldChg chg="modSp">
        <pc:chgData name="Baas, Gerard" userId="S::g.baas@vilans.nl::e556c614-d63f-4796-a864-3481db9415df" providerId="AD" clId="Web-{1FE1A545-3556-420F-8A77-97DA8C82C20F}" dt="2020-03-05T10:58:47.058" v="1" actId="1076"/>
        <pc:sldMkLst>
          <pc:docMk/>
          <pc:sldMk cId="4012197765" sldId="377"/>
        </pc:sldMkLst>
        <pc:spChg chg="mod">
          <ac:chgData name="Baas, Gerard" userId="S::g.baas@vilans.nl::e556c614-d63f-4796-a864-3481db9415df" providerId="AD" clId="Web-{1FE1A545-3556-420F-8A77-97DA8C82C20F}" dt="2020-03-05T10:58:37.761" v="0" actId="1076"/>
          <ac:spMkLst>
            <pc:docMk/>
            <pc:sldMk cId="4012197765" sldId="377"/>
            <ac:spMk id="4" creationId="{07A58B95-3DE0-40AC-944E-18FE4FEF86C0}"/>
          </ac:spMkLst>
        </pc:spChg>
        <pc:graphicFrameChg chg="mod">
          <ac:chgData name="Baas, Gerard" userId="S::g.baas@vilans.nl::e556c614-d63f-4796-a864-3481db9415df" providerId="AD" clId="Web-{1FE1A545-3556-420F-8A77-97DA8C82C20F}" dt="2020-03-05T10:58:47.058" v="1" actId="1076"/>
          <ac:graphicFrameMkLst>
            <pc:docMk/>
            <pc:sldMk cId="4012197765" sldId="377"/>
            <ac:graphicFrameMk id="5" creationId="{C151E7AB-EA3A-41FB-819A-82BB52D196C6}"/>
          </ac:graphicFrameMkLst>
        </pc:graphicFrameChg>
      </pc:sldChg>
    </pc:docChg>
  </pc:docChgLst>
  <pc:docChgLst>
    <pc:chgData name="Baas, Gerard" userId="e556c614-d63f-4796-a864-3481db9415df" providerId="ADAL" clId="{59665A71-2211-4231-A35E-ECCF3E693DFF}"/>
    <pc:docChg chg="modSld">
      <pc:chgData name="Baas, Gerard" userId="e556c614-d63f-4796-a864-3481db9415df" providerId="ADAL" clId="{59665A71-2211-4231-A35E-ECCF3E693DFF}" dt="2020-03-05T10:57:38.815" v="35"/>
      <pc:docMkLst>
        <pc:docMk/>
      </pc:docMkLst>
      <pc:sldChg chg="addSp">
        <pc:chgData name="Baas, Gerard" userId="e556c614-d63f-4796-a864-3481db9415df" providerId="ADAL" clId="{59665A71-2211-4231-A35E-ECCF3E693DFF}" dt="2020-03-05T10:56:16.352" v="19"/>
        <pc:sldMkLst>
          <pc:docMk/>
          <pc:sldMk cId="1494053745" sldId="328"/>
        </pc:sldMkLst>
        <pc:spChg chg="add">
          <ac:chgData name="Baas, Gerard" userId="e556c614-d63f-4796-a864-3481db9415df" providerId="ADAL" clId="{59665A71-2211-4231-A35E-ECCF3E693DFF}" dt="2020-03-05T10:55:09.765" v="4"/>
          <ac:spMkLst>
            <pc:docMk/>
            <pc:sldMk cId="1494053745" sldId="328"/>
            <ac:spMk id="5" creationId="{CD86A72C-E3D0-4615-BA31-D8849EE31B06}"/>
          </ac:spMkLst>
        </pc:spChg>
        <pc:picChg chg="add">
          <ac:chgData name="Baas, Gerard" userId="e556c614-d63f-4796-a864-3481db9415df" providerId="ADAL" clId="{59665A71-2211-4231-A35E-ECCF3E693DFF}" dt="2020-03-05T10:56:16.352" v="19"/>
          <ac:picMkLst>
            <pc:docMk/>
            <pc:sldMk cId="1494053745" sldId="328"/>
            <ac:picMk id="6" creationId="{4C312C68-218D-4D56-9989-AC1BC9E89967}"/>
          </ac:picMkLst>
        </pc:picChg>
      </pc:sldChg>
      <pc:sldChg chg="addSp modSp">
        <pc:chgData name="Baas, Gerard" userId="e556c614-d63f-4796-a864-3481db9415df" providerId="ADAL" clId="{59665A71-2211-4231-A35E-ECCF3E693DFF}" dt="2020-03-05T10:57:22.949" v="31" actId="1076"/>
        <pc:sldMkLst>
          <pc:docMk/>
          <pc:sldMk cId="2352887402" sldId="339"/>
        </pc:sldMkLst>
        <pc:picChg chg="add mod">
          <ac:chgData name="Baas, Gerard" userId="e556c614-d63f-4796-a864-3481db9415df" providerId="ADAL" clId="{59665A71-2211-4231-A35E-ECCF3E693DFF}" dt="2020-03-05T10:57:22.949" v="31" actId="1076"/>
          <ac:picMkLst>
            <pc:docMk/>
            <pc:sldMk cId="2352887402" sldId="339"/>
            <ac:picMk id="5" creationId="{87657F54-DFFE-41C1-B4D0-F7A80FC7D4BE}"/>
          </ac:picMkLst>
        </pc:picChg>
      </pc:sldChg>
      <pc:sldChg chg="addSp">
        <pc:chgData name="Baas, Gerard" userId="e556c614-d63f-4796-a864-3481db9415df" providerId="ADAL" clId="{59665A71-2211-4231-A35E-ECCF3E693DFF}" dt="2020-03-05T10:57:29.749" v="32"/>
        <pc:sldMkLst>
          <pc:docMk/>
          <pc:sldMk cId="1997169825" sldId="344"/>
        </pc:sldMkLst>
        <pc:picChg chg="add">
          <ac:chgData name="Baas, Gerard" userId="e556c614-d63f-4796-a864-3481db9415df" providerId="ADAL" clId="{59665A71-2211-4231-A35E-ECCF3E693DFF}" dt="2020-03-05T10:57:29.749" v="32"/>
          <ac:picMkLst>
            <pc:docMk/>
            <pc:sldMk cId="1997169825" sldId="344"/>
            <ac:picMk id="7" creationId="{8DCFCDA8-1188-45A7-A4CE-3ED913C15A74}"/>
          </ac:picMkLst>
        </pc:picChg>
      </pc:sldChg>
      <pc:sldChg chg="addSp">
        <pc:chgData name="Baas, Gerard" userId="e556c614-d63f-4796-a864-3481db9415df" providerId="ADAL" clId="{59665A71-2211-4231-A35E-ECCF3E693DFF}" dt="2020-03-05T10:56:13.599" v="18"/>
        <pc:sldMkLst>
          <pc:docMk/>
          <pc:sldMk cId="2689337972" sldId="366"/>
        </pc:sldMkLst>
        <pc:picChg chg="add">
          <ac:chgData name="Baas, Gerard" userId="e556c614-d63f-4796-a864-3481db9415df" providerId="ADAL" clId="{59665A71-2211-4231-A35E-ECCF3E693DFF}" dt="2020-03-05T10:56:13.599" v="18"/>
          <ac:picMkLst>
            <pc:docMk/>
            <pc:sldMk cId="2689337972" sldId="366"/>
            <ac:picMk id="6" creationId="{0BAC25A9-8292-46AC-884E-64DA7E5B9950}"/>
          </ac:picMkLst>
        </pc:picChg>
      </pc:sldChg>
      <pc:sldChg chg="addSp modSp">
        <pc:chgData name="Baas, Gerard" userId="e556c614-d63f-4796-a864-3481db9415df" providerId="ADAL" clId="{59665A71-2211-4231-A35E-ECCF3E693DFF}" dt="2020-03-05T10:56:03.197" v="15" actId="1076"/>
        <pc:sldMkLst>
          <pc:docMk/>
          <pc:sldMk cId="3945211323" sldId="367"/>
        </pc:sldMkLst>
        <pc:spChg chg="add">
          <ac:chgData name="Baas, Gerard" userId="e556c614-d63f-4796-a864-3481db9415df" providerId="ADAL" clId="{59665A71-2211-4231-A35E-ECCF3E693DFF}" dt="2020-03-05T10:55:12.282" v="5"/>
          <ac:spMkLst>
            <pc:docMk/>
            <pc:sldMk cId="3945211323" sldId="367"/>
            <ac:spMk id="4" creationId="{F58AC892-3547-4CD9-9135-99CC45E1EB50}"/>
          </ac:spMkLst>
        </pc:spChg>
        <pc:picChg chg="add mod">
          <ac:chgData name="Baas, Gerard" userId="e556c614-d63f-4796-a864-3481db9415df" providerId="ADAL" clId="{59665A71-2211-4231-A35E-ECCF3E693DFF}" dt="2020-03-05T10:56:03.197" v="15" actId="1076"/>
          <ac:picMkLst>
            <pc:docMk/>
            <pc:sldMk cId="3945211323" sldId="367"/>
            <ac:picMk id="6" creationId="{F595BB87-E038-4287-94C6-A873366E981E}"/>
          </ac:picMkLst>
        </pc:picChg>
      </pc:sldChg>
      <pc:sldChg chg="addSp">
        <pc:chgData name="Baas, Gerard" userId="e556c614-d63f-4796-a864-3481db9415df" providerId="ADAL" clId="{59665A71-2211-4231-A35E-ECCF3E693DFF}" dt="2020-03-05T10:56:21.510" v="21"/>
        <pc:sldMkLst>
          <pc:docMk/>
          <pc:sldMk cId="4012197765" sldId="377"/>
        </pc:sldMkLst>
        <pc:spChg chg="add">
          <ac:chgData name="Baas, Gerard" userId="e556c614-d63f-4796-a864-3481db9415df" providerId="ADAL" clId="{59665A71-2211-4231-A35E-ECCF3E693DFF}" dt="2020-03-05T10:55:07.399" v="3"/>
          <ac:spMkLst>
            <pc:docMk/>
            <pc:sldMk cId="4012197765" sldId="377"/>
            <ac:spMk id="6" creationId="{20E5A89C-F301-4DC3-90A8-4A0A5A20DD9A}"/>
          </ac:spMkLst>
        </pc:spChg>
        <pc:picChg chg="add">
          <ac:chgData name="Baas, Gerard" userId="e556c614-d63f-4796-a864-3481db9415df" providerId="ADAL" clId="{59665A71-2211-4231-A35E-ECCF3E693DFF}" dt="2020-03-05T10:56:21.510" v="21"/>
          <ac:picMkLst>
            <pc:docMk/>
            <pc:sldMk cId="4012197765" sldId="377"/>
            <ac:picMk id="7" creationId="{1B6DB259-2544-4DF2-8D62-95AF91D3EEDC}"/>
          </ac:picMkLst>
        </pc:picChg>
      </pc:sldChg>
      <pc:sldChg chg="addSp modSp">
        <pc:chgData name="Baas, Gerard" userId="e556c614-d63f-4796-a864-3481db9415df" providerId="ADAL" clId="{59665A71-2211-4231-A35E-ECCF3E693DFF}" dt="2020-03-05T10:56:22.699" v="22"/>
        <pc:sldMkLst>
          <pc:docMk/>
          <pc:sldMk cId="4052334116" sldId="378"/>
        </pc:sldMkLst>
        <pc:spChg chg="add mod">
          <ac:chgData name="Baas, Gerard" userId="e556c614-d63f-4796-a864-3481db9415df" providerId="ADAL" clId="{59665A71-2211-4231-A35E-ECCF3E693DFF}" dt="2020-03-05T10:55:04.165" v="2" actId="208"/>
          <ac:spMkLst>
            <pc:docMk/>
            <pc:sldMk cId="4052334116" sldId="378"/>
            <ac:spMk id="3" creationId="{D57E3553-B4D5-4A0B-B127-AFB0BE8DAC3C}"/>
          </ac:spMkLst>
        </pc:spChg>
        <pc:picChg chg="add">
          <ac:chgData name="Baas, Gerard" userId="e556c614-d63f-4796-a864-3481db9415df" providerId="ADAL" clId="{59665A71-2211-4231-A35E-ECCF3E693DFF}" dt="2020-03-05T10:56:22.699" v="22"/>
          <ac:picMkLst>
            <pc:docMk/>
            <pc:sldMk cId="4052334116" sldId="378"/>
            <ac:picMk id="6" creationId="{F022B9F0-9363-4B6E-B29E-2BC2A3A1274A}"/>
          </ac:picMkLst>
        </pc:picChg>
      </pc:sldChg>
      <pc:sldChg chg="addSp">
        <pc:chgData name="Baas, Gerard" userId="e556c614-d63f-4796-a864-3481db9415df" providerId="ADAL" clId="{59665A71-2211-4231-A35E-ECCF3E693DFF}" dt="2020-03-05T10:56:11.131" v="17"/>
        <pc:sldMkLst>
          <pc:docMk/>
          <pc:sldMk cId="3943565783" sldId="379"/>
        </pc:sldMkLst>
        <pc:picChg chg="add">
          <ac:chgData name="Baas, Gerard" userId="e556c614-d63f-4796-a864-3481db9415df" providerId="ADAL" clId="{59665A71-2211-4231-A35E-ECCF3E693DFF}" dt="2020-03-05T10:56:11.131" v="17"/>
          <ac:picMkLst>
            <pc:docMk/>
            <pc:sldMk cId="3943565783" sldId="379"/>
            <ac:picMk id="9" creationId="{95AEBD58-7456-4ADA-810A-6FCA4F4CAC32}"/>
          </ac:picMkLst>
        </pc:picChg>
      </pc:sldChg>
      <pc:sldChg chg="addSp">
        <pc:chgData name="Baas, Gerard" userId="e556c614-d63f-4796-a864-3481db9415df" providerId="ADAL" clId="{59665A71-2211-4231-A35E-ECCF3E693DFF}" dt="2020-03-05T10:56:09.582" v="16"/>
        <pc:sldMkLst>
          <pc:docMk/>
          <pc:sldMk cId="2132894121" sldId="380"/>
        </pc:sldMkLst>
        <pc:picChg chg="add">
          <ac:chgData name="Baas, Gerard" userId="e556c614-d63f-4796-a864-3481db9415df" providerId="ADAL" clId="{59665A71-2211-4231-A35E-ECCF3E693DFF}" dt="2020-03-05T10:56:09.582" v="16"/>
          <ac:picMkLst>
            <pc:docMk/>
            <pc:sldMk cId="2132894121" sldId="380"/>
            <ac:picMk id="7" creationId="{922E4CC9-D6F8-460A-8D9A-EAB356D31CCF}"/>
          </ac:picMkLst>
        </pc:picChg>
      </pc:sldChg>
      <pc:sldChg chg="addSp">
        <pc:chgData name="Baas, Gerard" userId="e556c614-d63f-4796-a864-3481db9415df" providerId="ADAL" clId="{59665A71-2211-4231-A35E-ECCF3E693DFF}" dt="2020-03-05T10:56:19.265" v="20"/>
        <pc:sldMkLst>
          <pc:docMk/>
          <pc:sldMk cId="3306540319" sldId="381"/>
        </pc:sldMkLst>
        <pc:picChg chg="add">
          <ac:chgData name="Baas, Gerard" userId="e556c614-d63f-4796-a864-3481db9415df" providerId="ADAL" clId="{59665A71-2211-4231-A35E-ECCF3E693DFF}" dt="2020-03-05T10:56:19.265" v="20"/>
          <ac:picMkLst>
            <pc:docMk/>
            <pc:sldMk cId="3306540319" sldId="381"/>
            <ac:picMk id="7" creationId="{D6D2E3D3-FB00-4F76-8B23-F4CCF5EDE2FA}"/>
          </ac:picMkLst>
        </pc:picChg>
      </pc:sldChg>
      <pc:sldChg chg="addSp">
        <pc:chgData name="Baas, Gerard" userId="e556c614-d63f-4796-a864-3481db9415df" providerId="ADAL" clId="{59665A71-2211-4231-A35E-ECCF3E693DFF}" dt="2020-03-05T10:57:31.120" v="33"/>
        <pc:sldMkLst>
          <pc:docMk/>
          <pc:sldMk cId="3379510160" sldId="382"/>
        </pc:sldMkLst>
        <pc:picChg chg="add">
          <ac:chgData name="Baas, Gerard" userId="e556c614-d63f-4796-a864-3481db9415df" providerId="ADAL" clId="{59665A71-2211-4231-A35E-ECCF3E693DFF}" dt="2020-03-05T10:57:31.120" v="33"/>
          <ac:picMkLst>
            <pc:docMk/>
            <pc:sldMk cId="3379510160" sldId="382"/>
            <ac:picMk id="7" creationId="{7C202A31-1B80-45E7-8082-D172C3F6374D}"/>
          </ac:picMkLst>
        </pc:picChg>
      </pc:sldChg>
      <pc:sldChg chg="addSp">
        <pc:chgData name="Baas, Gerard" userId="e556c614-d63f-4796-a864-3481db9415df" providerId="ADAL" clId="{59665A71-2211-4231-A35E-ECCF3E693DFF}" dt="2020-03-05T10:57:35.582" v="34"/>
        <pc:sldMkLst>
          <pc:docMk/>
          <pc:sldMk cId="1435518083" sldId="383"/>
        </pc:sldMkLst>
        <pc:picChg chg="add">
          <ac:chgData name="Baas, Gerard" userId="e556c614-d63f-4796-a864-3481db9415df" providerId="ADAL" clId="{59665A71-2211-4231-A35E-ECCF3E693DFF}" dt="2020-03-05T10:57:35.582" v="34"/>
          <ac:picMkLst>
            <pc:docMk/>
            <pc:sldMk cId="1435518083" sldId="383"/>
            <ac:picMk id="7" creationId="{01BF37CF-8275-471D-86C4-0A5918F6BAC5}"/>
          </ac:picMkLst>
        </pc:picChg>
      </pc:sldChg>
      <pc:sldChg chg="addSp">
        <pc:chgData name="Baas, Gerard" userId="e556c614-d63f-4796-a864-3481db9415df" providerId="ADAL" clId="{59665A71-2211-4231-A35E-ECCF3E693DFF}" dt="2020-03-05T10:57:38.815" v="35"/>
        <pc:sldMkLst>
          <pc:docMk/>
          <pc:sldMk cId="1359972592" sldId="384"/>
        </pc:sldMkLst>
        <pc:picChg chg="add">
          <ac:chgData name="Baas, Gerard" userId="e556c614-d63f-4796-a864-3481db9415df" providerId="ADAL" clId="{59665A71-2211-4231-A35E-ECCF3E693DFF}" dt="2020-03-05T10:57:38.815" v="35"/>
          <ac:picMkLst>
            <pc:docMk/>
            <pc:sldMk cId="1359972592" sldId="384"/>
            <ac:picMk id="7" creationId="{AABC770C-8355-4655-95F0-F89671E7C36A}"/>
          </ac:picMkLst>
        </pc:pic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08BBFB-0761-4F73-B5E8-D987A6A13187}"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686110A5-E8ED-4641-913D-45CDB205208E}">
      <dgm:prSet/>
      <dgm:spPr/>
      <dgm:t>
        <a:bodyPr/>
        <a:lstStyle/>
        <a:p>
          <a:r>
            <a:rPr lang="nl-NL"/>
            <a:t>Dhr. Bergstra was altijd een rustige en vriendelijke man; dat bleef ook zo toen hij ging dementeren. Maar zijn vrouw vindt wel dat hij veranderd is sinds hij het delier heeft gehad. </a:t>
          </a:r>
          <a:endParaRPr lang="en-US"/>
        </a:p>
      </dgm:t>
    </dgm:pt>
    <dgm:pt modelId="{D281BCDC-7106-4D6A-89A4-F4E9E5C6D6F2}" type="parTrans" cxnId="{084ACB07-A26A-47DD-9C89-103A6E2BB860}">
      <dgm:prSet/>
      <dgm:spPr/>
      <dgm:t>
        <a:bodyPr/>
        <a:lstStyle/>
        <a:p>
          <a:endParaRPr lang="en-US"/>
        </a:p>
      </dgm:t>
    </dgm:pt>
    <dgm:pt modelId="{E73D32E4-C6B0-4CAE-8F85-657900986956}" type="sibTrans" cxnId="{084ACB07-A26A-47DD-9C89-103A6E2BB860}">
      <dgm:prSet/>
      <dgm:spPr/>
      <dgm:t>
        <a:bodyPr/>
        <a:lstStyle/>
        <a:p>
          <a:endParaRPr lang="en-US"/>
        </a:p>
      </dgm:t>
    </dgm:pt>
    <dgm:pt modelId="{EA6F0859-15B8-41F5-AC12-D95FFE79681A}">
      <dgm:prSet/>
      <dgm:spPr/>
      <dgm:t>
        <a:bodyPr/>
        <a:lstStyle/>
        <a:p>
          <a:r>
            <a:rPr lang="nl-NL"/>
            <a:t>Dhr. Bergstra is opgenomen in het verpleeghuis omdat zijn vrouw de zorg voor hem niet meer aankon. Ze is overbelast. Dhr. en mevr. Bergstra hebben twee dochters. </a:t>
          </a:r>
          <a:endParaRPr lang="en-US"/>
        </a:p>
      </dgm:t>
    </dgm:pt>
    <dgm:pt modelId="{1FE18167-346C-4B55-A541-51F8C57A74C8}" type="parTrans" cxnId="{6304FAE2-A5B0-4CCC-B71D-98395ADA6A6A}">
      <dgm:prSet/>
      <dgm:spPr/>
      <dgm:t>
        <a:bodyPr/>
        <a:lstStyle/>
        <a:p>
          <a:endParaRPr lang="en-US"/>
        </a:p>
      </dgm:t>
    </dgm:pt>
    <dgm:pt modelId="{93257842-AAA0-4D60-9DD3-64A9C69062A9}" type="sibTrans" cxnId="{6304FAE2-A5B0-4CCC-B71D-98395ADA6A6A}">
      <dgm:prSet/>
      <dgm:spPr/>
      <dgm:t>
        <a:bodyPr/>
        <a:lstStyle/>
        <a:p>
          <a:endParaRPr lang="en-US"/>
        </a:p>
      </dgm:t>
    </dgm:pt>
    <dgm:pt modelId="{081934DC-29E0-4F9A-9FDD-C9496159A318}">
      <dgm:prSet/>
      <dgm:spPr/>
      <dgm:t>
        <a:bodyPr/>
        <a:lstStyle/>
        <a:p>
          <a:r>
            <a:rPr lang="nl-NL"/>
            <a:t>Voor zijn pensioen was dhr. Bergstra boekhouder bij een groot bedrijf. Hij komt uit een hechte familie en heeft een grote vriendenkring. </a:t>
          </a:r>
          <a:endParaRPr lang="en-US"/>
        </a:p>
      </dgm:t>
    </dgm:pt>
    <dgm:pt modelId="{B699CA1B-78CC-4947-A7F0-0CAD7400C573}" type="parTrans" cxnId="{477118AF-F0EA-4158-B12E-4E71FB136099}">
      <dgm:prSet/>
      <dgm:spPr/>
      <dgm:t>
        <a:bodyPr/>
        <a:lstStyle/>
        <a:p>
          <a:endParaRPr lang="en-US"/>
        </a:p>
      </dgm:t>
    </dgm:pt>
    <dgm:pt modelId="{5687F35E-1F86-4A5A-9218-83B53A5576AA}" type="sibTrans" cxnId="{477118AF-F0EA-4158-B12E-4E71FB136099}">
      <dgm:prSet/>
      <dgm:spPr/>
      <dgm:t>
        <a:bodyPr/>
        <a:lstStyle/>
        <a:p>
          <a:endParaRPr lang="en-US"/>
        </a:p>
      </dgm:t>
    </dgm:pt>
    <dgm:pt modelId="{CAF42876-16F9-42EA-BB04-8B69DF1726E3}" type="pres">
      <dgm:prSet presAssocID="{3B08BBFB-0761-4F73-B5E8-D987A6A13187}" presName="hierChild1" presStyleCnt="0">
        <dgm:presLayoutVars>
          <dgm:chPref val="1"/>
          <dgm:dir/>
          <dgm:animOne val="branch"/>
          <dgm:animLvl val="lvl"/>
          <dgm:resizeHandles/>
        </dgm:presLayoutVars>
      </dgm:prSet>
      <dgm:spPr/>
    </dgm:pt>
    <dgm:pt modelId="{57007A11-183C-4BFF-9EBC-B9A3F556AF83}" type="pres">
      <dgm:prSet presAssocID="{686110A5-E8ED-4641-913D-45CDB205208E}" presName="hierRoot1" presStyleCnt="0"/>
      <dgm:spPr/>
    </dgm:pt>
    <dgm:pt modelId="{838FE687-3004-4EAE-9732-BB12D8638FE3}" type="pres">
      <dgm:prSet presAssocID="{686110A5-E8ED-4641-913D-45CDB205208E}" presName="composite" presStyleCnt="0"/>
      <dgm:spPr/>
    </dgm:pt>
    <dgm:pt modelId="{E4A71AC9-EFAF-4291-96B7-7A3E85E33A4F}" type="pres">
      <dgm:prSet presAssocID="{686110A5-E8ED-4641-913D-45CDB205208E}" presName="background" presStyleLbl="node0" presStyleIdx="0" presStyleCnt="3"/>
      <dgm:spPr/>
    </dgm:pt>
    <dgm:pt modelId="{70F8F1EC-1871-49E2-8916-1226B2BAA3F2}" type="pres">
      <dgm:prSet presAssocID="{686110A5-E8ED-4641-913D-45CDB205208E}" presName="text" presStyleLbl="fgAcc0" presStyleIdx="0" presStyleCnt="3">
        <dgm:presLayoutVars>
          <dgm:chPref val="3"/>
        </dgm:presLayoutVars>
      </dgm:prSet>
      <dgm:spPr/>
    </dgm:pt>
    <dgm:pt modelId="{AFD7BB2E-17EF-4E2B-A82D-3430478731DC}" type="pres">
      <dgm:prSet presAssocID="{686110A5-E8ED-4641-913D-45CDB205208E}" presName="hierChild2" presStyleCnt="0"/>
      <dgm:spPr/>
    </dgm:pt>
    <dgm:pt modelId="{2B7935A5-7D9C-4036-BFEB-2DFE4080A6DA}" type="pres">
      <dgm:prSet presAssocID="{EA6F0859-15B8-41F5-AC12-D95FFE79681A}" presName="hierRoot1" presStyleCnt="0"/>
      <dgm:spPr/>
    </dgm:pt>
    <dgm:pt modelId="{1F781B58-727B-41BC-9A1A-51529A9C0197}" type="pres">
      <dgm:prSet presAssocID="{EA6F0859-15B8-41F5-AC12-D95FFE79681A}" presName="composite" presStyleCnt="0"/>
      <dgm:spPr/>
    </dgm:pt>
    <dgm:pt modelId="{4E26DE9D-DD97-476E-B309-191AFE41A190}" type="pres">
      <dgm:prSet presAssocID="{EA6F0859-15B8-41F5-AC12-D95FFE79681A}" presName="background" presStyleLbl="node0" presStyleIdx="1" presStyleCnt="3"/>
      <dgm:spPr/>
    </dgm:pt>
    <dgm:pt modelId="{0A9E6002-BF91-4634-A7E4-00E7C4079D96}" type="pres">
      <dgm:prSet presAssocID="{EA6F0859-15B8-41F5-AC12-D95FFE79681A}" presName="text" presStyleLbl="fgAcc0" presStyleIdx="1" presStyleCnt="3">
        <dgm:presLayoutVars>
          <dgm:chPref val="3"/>
        </dgm:presLayoutVars>
      </dgm:prSet>
      <dgm:spPr/>
    </dgm:pt>
    <dgm:pt modelId="{21CD14FD-646F-45EA-9291-B483B0E909E3}" type="pres">
      <dgm:prSet presAssocID="{EA6F0859-15B8-41F5-AC12-D95FFE79681A}" presName="hierChild2" presStyleCnt="0"/>
      <dgm:spPr/>
    </dgm:pt>
    <dgm:pt modelId="{3A7C183F-2886-43E2-8378-2A135E9AAA6A}" type="pres">
      <dgm:prSet presAssocID="{081934DC-29E0-4F9A-9FDD-C9496159A318}" presName="hierRoot1" presStyleCnt="0"/>
      <dgm:spPr/>
    </dgm:pt>
    <dgm:pt modelId="{A6BB2062-D690-48A8-BC02-9B25178207D6}" type="pres">
      <dgm:prSet presAssocID="{081934DC-29E0-4F9A-9FDD-C9496159A318}" presName="composite" presStyleCnt="0"/>
      <dgm:spPr/>
    </dgm:pt>
    <dgm:pt modelId="{EA068879-1C62-43B4-96B5-2AE2041B8C78}" type="pres">
      <dgm:prSet presAssocID="{081934DC-29E0-4F9A-9FDD-C9496159A318}" presName="background" presStyleLbl="node0" presStyleIdx="2" presStyleCnt="3"/>
      <dgm:spPr/>
    </dgm:pt>
    <dgm:pt modelId="{2029833E-6E1D-441C-BF6E-B70D899F3220}" type="pres">
      <dgm:prSet presAssocID="{081934DC-29E0-4F9A-9FDD-C9496159A318}" presName="text" presStyleLbl="fgAcc0" presStyleIdx="2" presStyleCnt="3">
        <dgm:presLayoutVars>
          <dgm:chPref val="3"/>
        </dgm:presLayoutVars>
      </dgm:prSet>
      <dgm:spPr/>
    </dgm:pt>
    <dgm:pt modelId="{94D0CAC0-BFA8-4952-9616-B209D259FEC2}" type="pres">
      <dgm:prSet presAssocID="{081934DC-29E0-4F9A-9FDD-C9496159A318}" presName="hierChild2" presStyleCnt="0"/>
      <dgm:spPr/>
    </dgm:pt>
  </dgm:ptLst>
  <dgm:cxnLst>
    <dgm:cxn modelId="{084ACB07-A26A-47DD-9C89-103A6E2BB860}" srcId="{3B08BBFB-0761-4F73-B5E8-D987A6A13187}" destId="{686110A5-E8ED-4641-913D-45CDB205208E}" srcOrd="0" destOrd="0" parTransId="{D281BCDC-7106-4D6A-89A4-F4E9E5C6D6F2}" sibTransId="{E73D32E4-C6B0-4CAE-8F85-657900986956}"/>
    <dgm:cxn modelId="{476B4A23-B571-4205-BAB8-9180E3BA81C6}" type="presOf" srcId="{081934DC-29E0-4F9A-9FDD-C9496159A318}" destId="{2029833E-6E1D-441C-BF6E-B70D899F3220}" srcOrd="0" destOrd="0" presId="urn:microsoft.com/office/officeart/2005/8/layout/hierarchy1"/>
    <dgm:cxn modelId="{E89E547A-1B22-4ED6-8ED4-77BA67A04E5D}" type="presOf" srcId="{686110A5-E8ED-4641-913D-45CDB205208E}" destId="{70F8F1EC-1871-49E2-8916-1226B2BAA3F2}" srcOrd="0" destOrd="0" presId="urn:microsoft.com/office/officeart/2005/8/layout/hierarchy1"/>
    <dgm:cxn modelId="{525AB596-4A0E-4458-AF7D-B0F63D22D545}" type="presOf" srcId="{3B08BBFB-0761-4F73-B5E8-D987A6A13187}" destId="{CAF42876-16F9-42EA-BB04-8B69DF1726E3}" srcOrd="0" destOrd="0" presId="urn:microsoft.com/office/officeart/2005/8/layout/hierarchy1"/>
    <dgm:cxn modelId="{1BAE95A8-7B18-4789-A5BA-9E478E38047A}" type="presOf" srcId="{EA6F0859-15B8-41F5-AC12-D95FFE79681A}" destId="{0A9E6002-BF91-4634-A7E4-00E7C4079D96}" srcOrd="0" destOrd="0" presId="urn:microsoft.com/office/officeart/2005/8/layout/hierarchy1"/>
    <dgm:cxn modelId="{477118AF-F0EA-4158-B12E-4E71FB136099}" srcId="{3B08BBFB-0761-4F73-B5E8-D987A6A13187}" destId="{081934DC-29E0-4F9A-9FDD-C9496159A318}" srcOrd="2" destOrd="0" parTransId="{B699CA1B-78CC-4947-A7F0-0CAD7400C573}" sibTransId="{5687F35E-1F86-4A5A-9218-83B53A5576AA}"/>
    <dgm:cxn modelId="{6304FAE2-A5B0-4CCC-B71D-98395ADA6A6A}" srcId="{3B08BBFB-0761-4F73-B5E8-D987A6A13187}" destId="{EA6F0859-15B8-41F5-AC12-D95FFE79681A}" srcOrd="1" destOrd="0" parTransId="{1FE18167-346C-4B55-A541-51F8C57A74C8}" sibTransId="{93257842-AAA0-4D60-9DD3-64A9C69062A9}"/>
    <dgm:cxn modelId="{384C9680-FBAE-4F09-B6BC-E8BF947E413C}" type="presParOf" srcId="{CAF42876-16F9-42EA-BB04-8B69DF1726E3}" destId="{57007A11-183C-4BFF-9EBC-B9A3F556AF83}" srcOrd="0" destOrd="0" presId="urn:microsoft.com/office/officeart/2005/8/layout/hierarchy1"/>
    <dgm:cxn modelId="{B627D546-7CF9-4689-A839-4B8256F9F472}" type="presParOf" srcId="{57007A11-183C-4BFF-9EBC-B9A3F556AF83}" destId="{838FE687-3004-4EAE-9732-BB12D8638FE3}" srcOrd="0" destOrd="0" presId="urn:microsoft.com/office/officeart/2005/8/layout/hierarchy1"/>
    <dgm:cxn modelId="{68912C0F-4F52-48F3-8747-82816593EF0B}" type="presParOf" srcId="{838FE687-3004-4EAE-9732-BB12D8638FE3}" destId="{E4A71AC9-EFAF-4291-96B7-7A3E85E33A4F}" srcOrd="0" destOrd="0" presId="urn:microsoft.com/office/officeart/2005/8/layout/hierarchy1"/>
    <dgm:cxn modelId="{376B01A3-325E-422E-B862-0A29F99F962B}" type="presParOf" srcId="{838FE687-3004-4EAE-9732-BB12D8638FE3}" destId="{70F8F1EC-1871-49E2-8916-1226B2BAA3F2}" srcOrd="1" destOrd="0" presId="urn:microsoft.com/office/officeart/2005/8/layout/hierarchy1"/>
    <dgm:cxn modelId="{C8EDE7FC-2C57-42A4-9057-418904EBC529}" type="presParOf" srcId="{57007A11-183C-4BFF-9EBC-B9A3F556AF83}" destId="{AFD7BB2E-17EF-4E2B-A82D-3430478731DC}" srcOrd="1" destOrd="0" presId="urn:microsoft.com/office/officeart/2005/8/layout/hierarchy1"/>
    <dgm:cxn modelId="{54802DD2-36B3-4999-BCCF-24400011AF34}" type="presParOf" srcId="{CAF42876-16F9-42EA-BB04-8B69DF1726E3}" destId="{2B7935A5-7D9C-4036-BFEB-2DFE4080A6DA}" srcOrd="1" destOrd="0" presId="urn:microsoft.com/office/officeart/2005/8/layout/hierarchy1"/>
    <dgm:cxn modelId="{6C08469B-7E5A-4F46-9AF6-CA903D922C86}" type="presParOf" srcId="{2B7935A5-7D9C-4036-BFEB-2DFE4080A6DA}" destId="{1F781B58-727B-41BC-9A1A-51529A9C0197}" srcOrd="0" destOrd="0" presId="urn:microsoft.com/office/officeart/2005/8/layout/hierarchy1"/>
    <dgm:cxn modelId="{ED905024-0803-4196-A161-01CCBA2875DF}" type="presParOf" srcId="{1F781B58-727B-41BC-9A1A-51529A9C0197}" destId="{4E26DE9D-DD97-476E-B309-191AFE41A190}" srcOrd="0" destOrd="0" presId="urn:microsoft.com/office/officeart/2005/8/layout/hierarchy1"/>
    <dgm:cxn modelId="{B056C96F-4BF6-419B-B444-B1CC9F4A6425}" type="presParOf" srcId="{1F781B58-727B-41BC-9A1A-51529A9C0197}" destId="{0A9E6002-BF91-4634-A7E4-00E7C4079D96}" srcOrd="1" destOrd="0" presId="urn:microsoft.com/office/officeart/2005/8/layout/hierarchy1"/>
    <dgm:cxn modelId="{7C68AD3B-1747-4B4A-B0D2-E0AAD85A02DD}" type="presParOf" srcId="{2B7935A5-7D9C-4036-BFEB-2DFE4080A6DA}" destId="{21CD14FD-646F-45EA-9291-B483B0E909E3}" srcOrd="1" destOrd="0" presId="urn:microsoft.com/office/officeart/2005/8/layout/hierarchy1"/>
    <dgm:cxn modelId="{64A0066A-85BD-4CDC-A33C-9107F2916166}" type="presParOf" srcId="{CAF42876-16F9-42EA-BB04-8B69DF1726E3}" destId="{3A7C183F-2886-43E2-8378-2A135E9AAA6A}" srcOrd="2" destOrd="0" presId="urn:microsoft.com/office/officeart/2005/8/layout/hierarchy1"/>
    <dgm:cxn modelId="{60B4000B-AD0D-43C4-99E7-4359D422D05C}" type="presParOf" srcId="{3A7C183F-2886-43E2-8378-2A135E9AAA6A}" destId="{A6BB2062-D690-48A8-BC02-9B25178207D6}" srcOrd="0" destOrd="0" presId="urn:microsoft.com/office/officeart/2005/8/layout/hierarchy1"/>
    <dgm:cxn modelId="{F7D96495-AA3A-4979-94FD-B5AA5358C995}" type="presParOf" srcId="{A6BB2062-D690-48A8-BC02-9B25178207D6}" destId="{EA068879-1C62-43B4-96B5-2AE2041B8C78}" srcOrd="0" destOrd="0" presId="urn:microsoft.com/office/officeart/2005/8/layout/hierarchy1"/>
    <dgm:cxn modelId="{7EB1D74B-7A49-4C3E-B3E7-93A934087B7E}" type="presParOf" srcId="{A6BB2062-D690-48A8-BC02-9B25178207D6}" destId="{2029833E-6E1D-441C-BF6E-B70D899F3220}" srcOrd="1" destOrd="0" presId="urn:microsoft.com/office/officeart/2005/8/layout/hierarchy1"/>
    <dgm:cxn modelId="{FA385235-8C89-4DFE-8B36-037A4AC09708}" type="presParOf" srcId="{3A7C183F-2886-43E2-8378-2A135E9AAA6A}" destId="{94D0CAC0-BFA8-4952-9616-B209D259FEC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A345D4-9644-4DBE-BE6F-4F6CA29D24A9}"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58BA4604-57F2-4811-A591-DA597E15BD64}">
      <dgm:prSet/>
      <dgm:spPr/>
      <dgm:t>
        <a:bodyPr/>
        <a:lstStyle/>
        <a:p>
          <a:r>
            <a:rPr lang="nl-NL" dirty="0">
              <a:solidFill>
                <a:schemeClr val="tx1"/>
              </a:solidFill>
            </a:rPr>
            <a:t>Gedrag/ gemoedstoestand: breng in kaart of er sprake is van onbegrepen gedrag en/of somberheid/ depressies.</a:t>
          </a:r>
          <a:endParaRPr lang="en-US" dirty="0">
            <a:solidFill>
              <a:schemeClr val="tx1"/>
            </a:solidFill>
          </a:endParaRPr>
        </a:p>
      </dgm:t>
    </dgm:pt>
    <dgm:pt modelId="{06907C46-418C-40C9-9DAE-3F88A688757C}" type="parTrans" cxnId="{48A06FFE-9EE5-47DB-A486-85D12C1495E6}">
      <dgm:prSet/>
      <dgm:spPr/>
      <dgm:t>
        <a:bodyPr/>
        <a:lstStyle/>
        <a:p>
          <a:endParaRPr lang="en-US"/>
        </a:p>
      </dgm:t>
    </dgm:pt>
    <dgm:pt modelId="{029CC862-09A7-4E18-A7C5-33E532A35D66}" type="sibTrans" cxnId="{48A06FFE-9EE5-47DB-A486-85D12C1495E6}">
      <dgm:prSet/>
      <dgm:spPr/>
      <dgm:t>
        <a:bodyPr/>
        <a:lstStyle/>
        <a:p>
          <a:endParaRPr lang="en-US"/>
        </a:p>
      </dgm:t>
    </dgm:pt>
    <dgm:pt modelId="{4D4AFCED-DD00-47D4-AA9E-740074CB0D18}">
      <dgm:prSet/>
      <dgm:spPr/>
      <dgm:t>
        <a:bodyPr/>
        <a:lstStyle/>
        <a:p>
          <a:r>
            <a:rPr lang="nl-NL" dirty="0">
              <a:solidFill>
                <a:schemeClr val="tx1"/>
              </a:solidFill>
            </a:rPr>
            <a:t>Voedingstoestand: breng in kaart of er sprake is van ondergewicht of ongeremd eetgedrag.</a:t>
          </a:r>
          <a:endParaRPr lang="en-US" dirty="0">
            <a:solidFill>
              <a:schemeClr val="tx1"/>
            </a:solidFill>
          </a:endParaRPr>
        </a:p>
      </dgm:t>
    </dgm:pt>
    <dgm:pt modelId="{A7A431D7-5B60-4636-BF78-BFC97EC97DC5}" type="parTrans" cxnId="{F21C5121-1A35-452A-B963-F1F53C16BA35}">
      <dgm:prSet/>
      <dgm:spPr/>
      <dgm:t>
        <a:bodyPr/>
        <a:lstStyle/>
        <a:p>
          <a:endParaRPr lang="en-US"/>
        </a:p>
      </dgm:t>
    </dgm:pt>
    <dgm:pt modelId="{EC60CD72-FCF8-432C-974B-04FB14AEA8C2}" type="sibTrans" cxnId="{F21C5121-1A35-452A-B963-F1F53C16BA35}">
      <dgm:prSet/>
      <dgm:spPr/>
      <dgm:t>
        <a:bodyPr/>
        <a:lstStyle/>
        <a:p>
          <a:endParaRPr lang="en-US"/>
        </a:p>
      </dgm:t>
    </dgm:pt>
    <dgm:pt modelId="{D05B3CFB-FB1F-4AAE-A390-7E0FDA77F9FE}">
      <dgm:prSet/>
      <dgm:spPr/>
      <dgm:t>
        <a:bodyPr/>
        <a:lstStyle/>
        <a:p>
          <a:r>
            <a:rPr lang="nl-NL" dirty="0">
              <a:solidFill>
                <a:schemeClr val="tx1"/>
              </a:solidFill>
            </a:rPr>
            <a:t>Mondzorg: cliënten kunnen vaak pijn niet goed meer aangeven. Extra alertheid op problemen is daarom noodzakelijk</a:t>
          </a:r>
          <a:r>
            <a:rPr lang="nl-NL" dirty="0"/>
            <a:t>. </a:t>
          </a:r>
          <a:endParaRPr lang="en-US" dirty="0"/>
        </a:p>
      </dgm:t>
    </dgm:pt>
    <dgm:pt modelId="{7311EB31-8A58-44EB-9C6A-82F386C25454}" type="parTrans" cxnId="{264549C1-AF9D-4D1E-8F57-9F5B14CE36A9}">
      <dgm:prSet/>
      <dgm:spPr/>
      <dgm:t>
        <a:bodyPr/>
        <a:lstStyle/>
        <a:p>
          <a:endParaRPr lang="en-US"/>
        </a:p>
      </dgm:t>
    </dgm:pt>
    <dgm:pt modelId="{A358C08F-F694-4791-B543-5E025A8FC719}" type="sibTrans" cxnId="{264549C1-AF9D-4D1E-8F57-9F5B14CE36A9}">
      <dgm:prSet/>
      <dgm:spPr/>
      <dgm:t>
        <a:bodyPr/>
        <a:lstStyle/>
        <a:p>
          <a:endParaRPr lang="en-US"/>
        </a:p>
      </dgm:t>
    </dgm:pt>
    <dgm:pt modelId="{5A8860FA-092B-45F0-8B6A-D43987FD9195}">
      <dgm:prSet/>
      <dgm:spPr/>
      <dgm:t>
        <a:bodyPr/>
        <a:lstStyle/>
        <a:p>
          <a:r>
            <a:rPr lang="nl-NL" dirty="0">
              <a:solidFill>
                <a:schemeClr val="tx1"/>
              </a:solidFill>
            </a:rPr>
            <a:t>Neem de risicosignalering op in je zorgplan. </a:t>
          </a:r>
          <a:endParaRPr lang="en-US" dirty="0">
            <a:solidFill>
              <a:schemeClr val="tx1"/>
            </a:solidFill>
          </a:endParaRPr>
        </a:p>
      </dgm:t>
    </dgm:pt>
    <dgm:pt modelId="{8EF807A6-A3CB-415C-8FA6-7BC3205877EA}" type="parTrans" cxnId="{F920556C-1010-4A04-8689-B2919EF1EBD9}">
      <dgm:prSet/>
      <dgm:spPr/>
      <dgm:t>
        <a:bodyPr/>
        <a:lstStyle/>
        <a:p>
          <a:endParaRPr lang="en-US"/>
        </a:p>
      </dgm:t>
    </dgm:pt>
    <dgm:pt modelId="{5BAC4017-5E8C-4DD7-914D-3A034EAFE13A}" type="sibTrans" cxnId="{F920556C-1010-4A04-8689-B2919EF1EBD9}">
      <dgm:prSet/>
      <dgm:spPr/>
      <dgm:t>
        <a:bodyPr/>
        <a:lstStyle/>
        <a:p>
          <a:endParaRPr lang="en-US"/>
        </a:p>
      </dgm:t>
    </dgm:pt>
    <dgm:pt modelId="{211C1F6D-52AA-4E47-B60F-D3CD2164FA57}" type="pres">
      <dgm:prSet presAssocID="{8CA345D4-9644-4DBE-BE6F-4F6CA29D24A9}" presName="root" presStyleCnt="0">
        <dgm:presLayoutVars>
          <dgm:dir/>
          <dgm:resizeHandles val="exact"/>
        </dgm:presLayoutVars>
      </dgm:prSet>
      <dgm:spPr/>
    </dgm:pt>
    <dgm:pt modelId="{3C1CDAB2-BFEC-46C6-B3EB-14F39DEA31A6}" type="pres">
      <dgm:prSet presAssocID="{8CA345D4-9644-4DBE-BE6F-4F6CA29D24A9}" presName="container" presStyleCnt="0">
        <dgm:presLayoutVars>
          <dgm:dir/>
          <dgm:resizeHandles val="exact"/>
        </dgm:presLayoutVars>
      </dgm:prSet>
      <dgm:spPr/>
    </dgm:pt>
    <dgm:pt modelId="{EA9628D0-5B92-40FA-84A9-49994BAC426D}" type="pres">
      <dgm:prSet presAssocID="{58BA4604-57F2-4811-A591-DA597E15BD64}" presName="compNode" presStyleCnt="0"/>
      <dgm:spPr/>
    </dgm:pt>
    <dgm:pt modelId="{E89A5FC4-70AB-4281-8012-CC04F44D0FB9}" type="pres">
      <dgm:prSet presAssocID="{58BA4604-57F2-4811-A591-DA597E15BD64}" presName="iconBgRect" presStyleLbl="bgShp" presStyleIdx="0" presStyleCnt="4"/>
      <dgm:spPr/>
    </dgm:pt>
    <dgm:pt modelId="{415C0ECA-2BE3-498B-855E-94585853AE66}" type="pres">
      <dgm:prSet presAssocID="{58BA4604-57F2-4811-A591-DA597E15BD6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oofd met radertjes"/>
        </a:ext>
      </dgm:extLst>
    </dgm:pt>
    <dgm:pt modelId="{A28631B5-A5B4-4216-BF06-3B5CBACF5688}" type="pres">
      <dgm:prSet presAssocID="{58BA4604-57F2-4811-A591-DA597E15BD64}" presName="spaceRect" presStyleCnt="0"/>
      <dgm:spPr/>
    </dgm:pt>
    <dgm:pt modelId="{11FA929C-40A6-4A46-BE14-15A1AA2EE0F4}" type="pres">
      <dgm:prSet presAssocID="{58BA4604-57F2-4811-A591-DA597E15BD64}" presName="textRect" presStyleLbl="revTx" presStyleIdx="0" presStyleCnt="4">
        <dgm:presLayoutVars>
          <dgm:chMax val="1"/>
          <dgm:chPref val="1"/>
        </dgm:presLayoutVars>
      </dgm:prSet>
      <dgm:spPr/>
    </dgm:pt>
    <dgm:pt modelId="{A04336F2-3537-4352-9CC8-12001F82B308}" type="pres">
      <dgm:prSet presAssocID="{029CC862-09A7-4E18-A7C5-33E532A35D66}" presName="sibTrans" presStyleLbl="sibTrans2D1" presStyleIdx="0" presStyleCnt="0"/>
      <dgm:spPr/>
    </dgm:pt>
    <dgm:pt modelId="{4F7A8621-CDCD-4ADB-8CE0-6EC7FC96830E}" type="pres">
      <dgm:prSet presAssocID="{4D4AFCED-DD00-47D4-AA9E-740074CB0D18}" presName="compNode" presStyleCnt="0"/>
      <dgm:spPr/>
    </dgm:pt>
    <dgm:pt modelId="{A3B3603A-EFA1-4A9F-A020-F711121CC4B2}" type="pres">
      <dgm:prSet presAssocID="{4D4AFCED-DD00-47D4-AA9E-740074CB0D18}" presName="iconBgRect" presStyleLbl="bgShp" presStyleIdx="1" presStyleCnt="4"/>
      <dgm:spPr>
        <a:solidFill>
          <a:srgbClr val="007A7E"/>
        </a:solidFill>
      </dgm:spPr>
    </dgm:pt>
    <dgm:pt modelId="{00A3663A-A455-47A5-A439-72B50C898825}" type="pres">
      <dgm:prSet presAssocID="{4D4AFCED-DD00-47D4-AA9E-740074CB0D1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Fruitschaal"/>
        </a:ext>
      </dgm:extLst>
    </dgm:pt>
    <dgm:pt modelId="{70626F80-7ED7-4B3D-8BAB-6563E3FA0B5C}" type="pres">
      <dgm:prSet presAssocID="{4D4AFCED-DD00-47D4-AA9E-740074CB0D18}" presName="spaceRect" presStyleCnt="0"/>
      <dgm:spPr/>
    </dgm:pt>
    <dgm:pt modelId="{D39966D3-48BA-4CD7-A701-E22BC6A889F2}" type="pres">
      <dgm:prSet presAssocID="{4D4AFCED-DD00-47D4-AA9E-740074CB0D18}" presName="textRect" presStyleLbl="revTx" presStyleIdx="1" presStyleCnt="4">
        <dgm:presLayoutVars>
          <dgm:chMax val="1"/>
          <dgm:chPref val="1"/>
        </dgm:presLayoutVars>
      </dgm:prSet>
      <dgm:spPr/>
    </dgm:pt>
    <dgm:pt modelId="{38490AE2-C3D3-47E9-838D-E46E6D58201E}" type="pres">
      <dgm:prSet presAssocID="{EC60CD72-FCF8-432C-974B-04FB14AEA8C2}" presName="sibTrans" presStyleLbl="sibTrans2D1" presStyleIdx="0" presStyleCnt="0"/>
      <dgm:spPr/>
    </dgm:pt>
    <dgm:pt modelId="{F9386542-31D2-4D3B-AC45-D5CF0382443B}" type="pres">
      <dgm:prSet presAssocID="{D05B3CFB-FB1F-4AAE-A390-7E0FDA77F9FE}" presName="compNode" presStyleCnt="0"/>
      <dgm:spPr/>
    </dgm:pt>
    <dgm:pt modelId="{B252E318-9812-491D-A236-3A90C7011201}" type="pres">
      <dgm:prSet presAssocID="{D05B3CFB-FB1F-4AAE-A390-7E0FDA77F9FE}" presName="iconBgRect" presStyleLbl="bgShp" presStyleIdx="2" presStyleCnt="4"/>
      <dgm:spPr>
        <a:solidFill>
          <a:srgbClr val="024853"/>
        </a:solidFill>
      </dgm:spPr>
    </dgm:pt>
    <dgm:pt modelId="{47A9A2D1-18A2-40FE-91B9-E0CFE539F189}" type="pres">
      <dgm:prSet presAssocID="{D05B3CFB-FB1F-4AAE-A390-7E0FDA77F9FE}"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Lippen"/>
        </a:ext>
      </dgm:extLst>
    </dgm:pt>
    <dgm:pt modelId="{CD67AF5A-3191-4EF2-A0A3-1A42008A1A3E}" type="pres">
      <dgm:prSet presAssocID="{D05B3CFB-FB1F-4AAE-A390-7E0FDA77F9FE}" presName="spaceRect" presStyleCnt="0"/>
      <dgm:spPr/>
    </dgm:pt>
    <dgm:pt modelId="{47C9B517-3470-4CD9-BEEB-F10D6455F44F}" type="pres">
      <dgm:prSet presAssocID="{D05B3CFB-FB1F-4AAE-A390-7E0FDA77F9FE}" presName="textRect" presStyleLbl="revTx" presStyleIdx="2" presStyleCnt="4">
        <dgm:presLayoutVars>
          <dgm:chMax val="1"/>
          <dgm:chPref val="1"/>
        </dgm:presLayoutVars>
      </dgm:prSet>
      <dgm:spPr/>
    </dgm:pt>
    <dgm:pt modelId="{03277D74-AA0A-49B2-85A1-A4FFDE806057}" type="pres">
      <dgm:prSet presAssocID="{A358C08F-F694-4791-B543-5E025A8FC719}" presName="sibTrans" presStyleLbl="sibTrans2D1" presStyleIdx="0" presStyleCnt="0"/>
      <dgm:spPr/>
    </dgm:pt>
    <dgm:pt modelId="{A263DBD0-7A0E-4F79-AF13-626F022BEE0E}" type="pres">
      <dgm:prSet presAssocID="{5A8860FA-092B-45F0-8B6A-D43987FD9195}" presName="compNode" presStyleCnt="0"/>
      <dgm:spPr/>
    </dgm:pt>
    <dgm:pt modelId="{CFA5FD2D-4253-48CC-8A7B-0CC2488A6309}" type="pres">
      <dgm:prSet presAssocID="{5A8860FA-092B-45F0-8B6A-D43987FD9195}" presName="iconBgRect" presStyleLbl="bgShp" presStyleIdx="3" presStyleCnt="4"/>
      <dgm:spPr>
        <a:solidFill>
          <a:srgbClr val="E63E22"/>
        </a:solidFill>
      </dgm:spPr>
    </dgm:pt>
    <dgm:pt modelId="{73C63A36-C32D-40A0-B82D-7EB513C69D01}" type="pres">
      <dgm:prSet presAssocID="{5A8860FA-092B-45F0-8B6A-D43987FD919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Controlelijst"/>
        </a:ext>
      </dgm:extLst>
    </dgm:pt>
    <dgm:pt modelId="{1352C45D-1CAC-416A-8B00-810CD8C185AC}" type="pres">
      <dgm:prSet presAssocID="{5A8860FA-092B-45F0-8B6A-D43987FD9195}" presName="spaceRect" presStyleCnt="0"/>
      <dgm:spPr/>
    </dgm:pt>
    <dgm:pt modelId="{392E91C7-AFD5-45F3-810F-D3C02508982A}" type="pres">
      <dgm:prSet presAssocID="{5A8860FA-092B-45F0-8B6A-D43987FD9195}" presName="textRect" presStyleLbl="revTx" presStyleIdx="3" presStyleCnt="4">
        <dgm:presLayoutVars>
          <dgm:chMax val="1"/>
          <dgm:chPref val="1"/>
        </dgm:presLayoutVars>
      </dgm:prSet>
      <dgm:spPr/>
    </dgm:pt>
  </dgm:ptLst>
  <dgm:cxnLst>
    <dgm:cxn modelId="{5B85460A-7D86-4426-AE03-1C9A02424A30}" type="presOf" srcId="{4D4AFCED-DD00-47D4-AA9E-740074CB0D18}" destId="{D39966D3-48BA-4CD7-A701-E22BC6A889F2}" srcOrd="0" destOrd="0" presId="urn:microsoft.com/office/officeart/2018/2/layout/IconCircleList"/>
    <dgm:cxn modelId="{BF90190D-B4CC-46F0-843A-316369A99D9A}" type="presOf" srcId="{58BA4604-57F2-4811-A591-DA597E15BD64}" destId="{11FA929C-40A6-4A46-BE14-15A1AA2EE0F4}" srcOrd="0" destOrd="0" presId="urn:microsoft.com/office/officeart/2018/2/layout/IconCircleList"/>
    <dgm:cxn modelId="{6B8F1C10-EADE-4B38-91C5-3F9454624288}" type="presOf" srcId="{8CA345D4-9644-4DBE-BE6F-4F6CA29D24A9}" destId="{211C1F6D-52AA-4E47-B60F-D3CD2164FA57}" srcOrd="0" destOrd="0" presId="urn:microsoft.com/office/officeart/2018/2/layout/IconCircleList"/>
    <dgm:cxn modelId="{F21C5121-1A35-452A-B963-F1F53C16BA35}" srcId="{8CA345D4-9644-4DBE-BE6F-4F6CA29D24A9}" destId="{4D4AFCED-DD00-47D4-AA9E-740074CB0D18}" srcOrd="1" destOrd="0" parTransId="{A7A431D7-5B60-4636-BF78-BFC97EC97DC5}" sibTransId="{EC60CD72-FCF8-432C-974B-04FB14AEA8C2}"/>
    <dgm:cxn modelId="{22701225-A839-4261-89E2-84C082F95A6A}" type="presOf" srcId="{A358C08F-F694-4791-B543-5E025A8FC719}" destId="{03277D74-AA0A-49B2-85A1-A4FFDE806057}" srcOrd="0" destOrd="0" presId="urn:microsoft.com/office/officeart/2018/2/layout/IconCircleList"/>
    <dgm:cxn modelId="{98FD0C5E-BA44-40E5-9FA0-8B4EEC0156A5}" type="presOf" srcId="{EC60CD72-FCF8-432C-974B-04FB14AEA8C2}" destId="{38490AE2-C3D3-47E9-838D-E46E6D58201E}" srcOrd="0" destOrd="0" presId="urn:microsoft.com/office/officeart/2018/2/layout/IconCircleList"/>
    <dgm:cxn modelId="{F920556C-1010-4A04-8689-B2919EF1EBD9}" srcId="{8CA345D4-9644-4DBE-BE6F-4F6CA29D24A9}" destId="{5A8860FA-092B-45F0-8B6A-D43987FD9195}" srcOrd="3" destOrd="0" parTransId="{8EF807A6-A3CB-415C-8FA6-7BC3205877EA}" sibTransId="{5BAC4017-5E8C-4DD7-914D-3A034EAFE13A}"/>
    <dgm:cxn modelId="{F6BC406D-4360-4DEF-BF2F-136C2E22EAED}" type="presOf" srcId="{029CC862-09A7-4E18-A7C5-33E532A35D66}" destId="{A04336F2-3537-4352-9CC8-12001F82B308}" srcOrd="0" destOrd="0" presId="urn:microsoft.com/office/officeart/2018/2/layout/IconCircleList"/>
    <dgm:cxn modelId="{108DE54D-6E2B-408A-99FC-326C21BBB234}" type="presOf" srcId="{5A8860FA-092B-45F0-8B6A-D43987FD9195}" destId="{392E91C7-AFD5-45F3-810F-D3C02508982A}" srcOrd="0" destOrd="0" presId="urn:microsoft.com/office/officeart/2018/2/layout/IconCircleList"/>
    <dgm:cxn modelId="{8FA370BF-01B3-4899-A3A2-077C88CB5E3A}" type="presOf" srcId="{D05B3CFB-FB1F-4AAE-A390-7E0FDA77F9FE}" destId="{47C9B517-3470-4CD9-BEEB-F10D6455F44F}" srcOrd="0" destOrd="0" presId="urn:microsoft.com/office/officeart/2018/2/layout/IconCircleList"/>
    <dgm:cxn modelId="{264549C1-AF9D-4D1E-8F57-9F5B14CE36A9}" srcId="{8CA345D4-9644-4DBE-BE6F-4F6CA29D24A9}" destId="{D05B3CFB-FB1F-4AAE-A390-7E0FDA77F9FE}" srcOrd="2" destOrd="0" parTransId="{7311EB31-8A58-44EB-9C6A-82F386C25454}" sibTransId="{A358C08F-F694-4791-B543-5E025A8FC719}"/>
    <dgm:cxn modelId="{48A06FFE-9EE5-47DB-A486-85D12C1495E6}" srcId="{8CA345D4-9644-4DBE-BE6F-4F6CA29D24A9}" destId="{58BA4604-57F2-4811-A591-DA597E15BD64}" srcOrd="0" destOrd="0" parTransId="{06907C46-418C-40C9-9DAE-3F88A688757C}" sibTransId="{029CC862-09A7-4E18-A7C5-33E532A35D66}"/>
    <dgm:cxn modelId="{5C76D33A-8C1B-4624-9A16-4E12495C583A}" type="presParOf" srcId="{211C1F6D-52AA-4E47-B60F-D3CD2164FA57}" destId="{3C1CDAB2-BFEC-46C6-B3EB-14F39DEA31A6}" srcOrd="0" destOrd="0" presId="urn:microsoft.com/office/officeart/2018/2/layout/IconCircleList"/>
    <dgm:cxn modelId="{8B14F707-7960-43E3-BEC8-D8E744FEFC83}" type="presParOf" srcId="{3C1CDAB2-BFEC-46C6-B3EB-14F39DEA31A6}" destId="{EA9628D0-5B92-40FA-84A9-49994BAC426D}" srcOrd="0" destOrd="0" presId="urn:microsoft.com/office/officeart/2018/2/layout/IconCircleList"/>
    <dgm:cxn modelId="{98F320A6-BBA7-46B6-B18C-0109FEAA6423}" type="presParOf" srcId="{EA9628D0-5B92-40FA-84A9-49994BAC426D}" destId="{E89A5FC4-70AB-4281-8012-CC04F44D0FB9}" srcOrd="0" destOrd="0" presId="urn:microsoft.com/office/officeart/2018/2/layout/IconCircleList"/>
    <dgm:cxn modelId="{49040CA9-174B-49BA-82AD-CB76AEF6A238}" type="presParOf" srcId="{EA9628D0-5B92-40FA-84A9-49994BAC426D}" destId="{415C0ECA-2BE3-498B-855E-94585853AE66}" srcOrd="1" destOrd="0" presId="urn:microsoft.com/office/officeart/2018/2/layout/IconCircleList"/>
    <dgm:cxn modelId="{8C6DEA84-E1E0-4D8D-B8D4-33172FCD0585}" type="presParOf" srcId="{EA9628D0-5B92-40FA-84A9-49994BAC426D}" destId="{A28631B5-A5B4-4216-BF06-3B5CBACF5688}" srcOrd="2" destOrd="0" presId="urn:microsoft.com/office/officeart/2018/2/layout/IconCircleList"/>
    <dgm:cxn modelId="{AFFD5DFB-45A3-46A9-8FC4-9A80086FC967}" type="presParOf" srcId="{EA9628D0-5B92-40FA-84A9-49994BAC426D}" destId="{11FA929C-40A6-4A46-BE14-15A1AA2EE0F4}" srcOrd="3" destOrd="0" presId="urn:microsoft.com/office/officeart/2018/2/layout/IconCircleList"/>
    <dgm:cxn modelId="{2E6D1D86-C2B0-452D-AA9E-D35CBA701496}" type="presParOf" srcId="{3C1CDAB2-BFEC-46C6-B3EB-14F39DEA31A6}" destId="{A04336F2-3537-4352-9CC8-12001F82B308}" srcOrd="1" destOrd="0" presId="urn:microsoft.com/office/officeart/2018/2/layout/IconCircleList"/>
    <dgm:cxn modelId="{9DC7C7D0-F682-4D59-A855-A8E4D2A64E45}" type="presParOf" srcId="{3C1CDAB2-BFEC-46C6-B3EB-14F39DEA31A6}" destId="{4F7A8621-CDCD-4ADB-8CE0-6EC7FC96830E}" srcOrd="2" destOrd="0" presId="urn:microsoft.com/office/officeart/2018/2/layout/IconCircleList"/>
    <dgm:cxn modelId="{A3A9CBCE-173C-465A-97F7-6FB663F515CD}" type="presParOf" srcId="{4F7A8621-CDCD-4ADB-8CE0-6EC7FC96830E}" destId="{A3B3603A-EFA1-4A9F-A020-F711121CC4B2}" srcOrd="0" destOrd="0" presId="urn:microsoft.com/office/officeart/2018/2/layout/IconCircleList"/>
    <dgm:cxn modelId="{A0B6D10B-B4B0-4F0E-B28E-E4550D6AAFC2}" type="presParOf" srcId="{4F7A8621-CDCD-4ADB-8CE0-6EC7FC96830E}" destId="{00A3663A-A455-47A5-A439-72B50C898825}" srcOrd="1" destOrd="0" presId="urn:microsoft.com/office/officeart/2018/2/layout/IconCircleList"/>
    <dgm:cxn modelId="{945DD664-39AA-4FAD-A89E-4C514944DB3A}" type="presParOf" srcId="{4F7A8621-CDCD-4ADB-8CE0-6EC7FC96830E}" destId="{70626F80-7ED7-4B3D-8BAB-6563E3FA0B5C}" srcOrd="2" destOrd="0" presId="urn:microsoft.com/office/officeart/2018/2/layout/IconCircleList"/>
    <dgm:cxn modelId="{2F56B957-A0F6-411D-A026-8323083C4AA2}" type="presParOf" srcId="{4F7A8621-CDCD-4ADB-8CE0-6EC7FC96830E}" destId="{D39966D3-48BA-4CD7-A701-E22BC6A889F2}" srcOrd="3" destOrd="0" presId="urn:microsoft.com/office/officeart/2018/2/layout/IconCircleList"/>
    <dgm:cxn modelId="{9FAE98D4-1BA2-461C-95F8-B4D6ACEE4156}" type="presParOf" srcId="{3C1CDAB2-BFEC-46C6-B3EB-14F39DEA31A6}" destId="{38490AE2-C3D3-47E9-838D-E46E6D58201E}" srcOrd="3" destOrd="0" presId="urn:microsoft.com/office/officeart/2018/2/layout/IconCircleList"/>
    <dgm:cxn modelId="{08494FC9-92C4-44EC-9D94-09545D28385B}" type="presParOf" srcId="{3C1CDAB2-BFEC-46C6-B3EB-14F39DEA31A6}" destId="{F9386542-31D2-4D3B-AC45-D5CF0382443B}" srcOrd="4" destOrd="0" presId="urn:microsoft.com/office/officeart/2018/2/layout/IconCircleList"/>
    <dgm:cxn modelId="{86DB0AF7-A26D-4A88-8D9E-6072B0DF279D}" type="presParOf" srcId="{F9386542-31D2-4D3B-AC45-D5CF0382443B}" destId="{B252E318-9812-491D-A236-3A90C7011201}" srcOrd="0" destOrd="0" presId="urn:microsoft.com/office/officeart/2018/2/layout/IconCircleList"/>
    <dgm:cxn modelId="{A49D5E5F-B4F1-4B79-AD82-2876BA6E1565}" type="presParOf" srcId="{F9386542-31D2-4D3B-AC45-D5CF0382443B}" destId="{47A9A2D1-18A2-40FE-91B9-E0CFE539F189}" srcOrd="1" destOrd="0" presId="urn:microsoft.com/office/officeart/2018/2/layout/IconCircleList"/>
    <dgm:cxn modelId="{C8CB5F6A-FEB0-42E8-8DC2-7C9A61645046}" type="presParOf" srcId="{F9386542-31D2-4D3B-AC45-D5CF0382443B}" destId="{CD67AF5A-3191-4EF2-A0A3-1A42008A1A3E}" srcOrd="2" destOrd="0" presId="urn:microsoft.com/office/officeart/2018/2/layout/IconCircleList"/>
    <dgm:cxn modelId="{FC112C6E-140B-4844-B861-21B344653904}" type="presParOf" srcId="{F9386542-31D2-4D3B-AC45-D5CF0382443B}" destId="{47C9B517-3470-4CD9-BEEB-F10D6455F44F}" srcOrd="3" destOrd="0" presId="urn:microsoft.com/office/officeart/2018/2/layout/IconCircleList"/>
    <dgm:cxn modelId="{566D3B54-8315-4F7E-9A82-E0C7A58F27C3}" type="presParOf" srcId="{3C1CDAB2-BFEC-46C6-B3EB-14F39DEA31A6}" destId="{03277D74-AA0A-49B2-85A1-A4FFDE806057}" srcOrd="5" destOrd="0" presId="urn:microsoft.com/office/officeart/2018/2/layout/IconCircleList"/>
    <dgm:cxn modelId="{67F87D7A-3935-4570-B687-CBAFFFB594B0}" type="presParOf" srcId="{3C1CDAB2-BFEC-46C6-B3EB-14F39DEA31A6}" destId="{A263DBD0-7A0E-4F79-AF13-626F022BEE0E}" srcOrd="6" destOrd="0" presId="urn:microsoft.com/office/officeart/2018/2/layout/IconCircleList"/>
    <dgm:cxn modelId="{3CE56828-4651-453C-BF03-69C019E680CA}" type="presParOf" srcId="{A263DBD0-7A0E-4F79-AF13-626F022BEE0E}" destId="{CFA5FD2D-4253-48CC-8A7B-0CC2488A6309}" srcOrd="0" destOrd="0" presId="urn:microsoft.com/office/officeart/2018/2/layout/IconCircleList"/>
    <dgm:cxn modelId="{C593DE4A-BDBF-4BF3-9AF6-8280B53946C2}" type="presParOf" srcId="{A263DBD0-7A0E-4F79-AF13-626F022BEE0E}" destId="{73C63A36-C32D-40A0-B82D-7EB513C69D01}" srcOrd="1" destOrd="0" presId="urn:microsoft.com/office/officeart/2018/2/layout/IconCircleList"/>
    <dgm:cxn modelId="{DCD5B504-4E0A-4BBA-9A8A-974B4420608D}" type="presParOf" srcId="{A263DBD0-7A0E-4F79-AF13-626F022BEE0E}" destId="{1352C45D-1CAC-416A-8B00-810CD8C185AC}" srcOrd="2" destOrd="0" presId="urn:microsoft.com/office/officeart/2018/2/layout/IconCircleList"/>
    <dgm:cxn modelId="{6D6F0B41-590B-4E3D-A3B7-6C7F83E3A388}" type="presParOf" srcId="{A263DBD0-7A0E-4F79-AF13-626F022BEE0E}" destId="{392E91C7-AFD5-45F3-810F-D3C02508982A}"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2F238B-98F2-4F32-A70B-A5275181D8D6}"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85BA3C49-0562-4C94-9B38-E1FDEB3BA737}">
      <dgm:prSet/>
      <dgm:spPr/>
      <dgm:t>
        <a:bodyPr/>
        <a:lstStyle/>
        <a:p>
          <a:r>
            <a:rPr lang="nl-NL"/>
            <a:t>Scores:</a:t>
          </a:r>
          <a:endParaRPr lang="en-US"/>
        </a:p>
      </dgm:t>
    </dgm:pt>
    <dgm:pt modelId="{9A2DBBB4-0204-46F1-8606-6B5ED489C6E0}" type="parTrans" cxnId="{C48F4A86-A31F-48A4-BADC-4B476720E342}">
      <dgm:prSet/>
      <dgm:spPr/>
      <dgm:t>
        <a:bodyPr/>
        <a:lstStyle/>
        <a:p>
          <a:endParaRPr lang="en-US"/>
        </a:p>
      </dgm:t>
    </dgm:pt>
    <dgm:pt modelId="{59987ABD-959D-4A66-BFB8-943679D83426}" type="sibTrans" cxnId="{C48F4A86-A31F-48A4-BADC-4B476720E342}">
      <dgm:prSet/>
      <dgm:spPr/>
      <dgm:t>
        <a:bodyPr/>
        <a:lstStyle/>
        <a:p>
          <a:endParaRPr lang="en-US"/>
        </a:p>
      </dgm:t>
    </dgm:pt>
    <dgm:pt modelId="{2EF69AB5-AAB4-40E6-95BC-5217CE0DDDBE}">
      <dgm:prSet/>
      <dgm:spPr/>
      <dgm:t>
        <a:bodyPr/>
        <a:lstStyle/>
        <a:p>
          <a:r>
            <a:rPr lang="nl-NL" i="1" dirty="0"/>
            <a:t>SS</a:t>
          </a:r>
          <a:r>
            <a:rPr lang="nl-NL" dirty="0"/>
            <a:t>: de symptomen zijn verergerd na de delier (1). Mogelijk dat het weer iets beter wordt als hij daar weer bovenop is gekomen (2). Maar het is de vraag of dat zo is. Je gaat dit monitoren. </a:t>
          </a:r>
          <a:endParaRPr lang="en-US" dirty="0"/>
        </a:p>
      </dgm:t>
    </dgm:pt>
    <dgm:pt modelId="{DC98D6B6-EB22-463E-AE4C-D0A8EE027B8D}" type="parTrans" cxnId="{B1C2C153-9DAF-4B8B-91C6-59602DDD76F4}">
      <dgm:prSet/>
      <dgm:spPr/>
      <dgm:t>
        <a:bodyPr/>
        <a:lstStyle/>
        <a:p>
          <a:endParaRPr lang="en-US"/>
        </a:p>
      </dgm:t>
    </dgm:pt>
    <dgm:pt modelId="{65F82730-E124-4CD5-BBCD-88855968755E}" type="sibTrans" cxnId="{B1C2C153-9DAF-4B8B-91C6-59602DDD76F4}">
      <dgm:prSet/>
      <dgm:spPr/>
      <dgm:t>
        <a:bodyPr/>
        <a:lstStyle/>
        <a:p>
          <a:endParaRPr lang="en-US"/>
        </a:p>
      </dgm:t>
    </dgm:pt>
    <dgm:pt modelId="{99B9D773-FC86-47E5-A31F-89DBC448BA0E}">
      <dgm:prSet/>
      <dgm:spPr/>
      <dgm:t>
        <a:bodyPr/>
        <a:lstStyle/>
        <a:p>
          <a:r>
            <a:rPr lang="nl-NL" i="1" dirty="0"/>
            <a:t>Kennis</a:t>
          </a:r>
          <a:r>
            <a:rPr lang="nl-NL" dirty="0"/>
            <a:t>: zijn kennis over zijn cognitieve toestand is beperkt (2) en zal ook niet beter worden (2).</a:t>
          </a:r>
          <a:endParaRPr lang="en-US" dirty="0"/>
        </a:p>
      </dgm:t>
    </dgm:pt>
    <dgm:pt modelId="{1CA4B2A9-AA28-4D11-9D83-A6E71D4E7576}" type="parTrans" cxnId="{9A240416-731B-47F5-8D92-DEC967837B28}">
      <dgm:prSet/>
      <dgm:spPr/>
      <dgm:t>
        <a:bodyPr/>
        <a:lstStyle/>
        <a:p>
          <a:endParaRPr lang="en-US"/>
        </a:p>
      </dgm:t>
    </dgm:pt>
    <dgm:pt modelId="{CC8C88EE-C7A9-44E1-A5AC-A2C7EEA6D027}" type="sibTrans" cxnId="{9A240416-731B-47F5-8D92-DEC967837B28}">
      <dgm:prSet/>
      <dgm:spPr/>
      <dgm:t>
        <a:bodyPr/>
        <a:lstStyle/>
        <a:p>
          <a:endParaRPr lang="en-US"/>
        </a:p>
      </dgm:t>
    </dgm:pt>
    <dgm:pt modelId="{205F9AA4-448A-471E-84B3-58CB80439E10}">
      <dgm:prSet/>
      <dgm:spPr/>
      <dgm:t>
        <a:bodyPr/>
        <a:lstStyle/>
        <a:p>
          <a:r>
            <a:rPr lang="nl-NL" i="1" dirty="0"/>
            <a:t>Gedrag</a:t>
          </a:r>
          <a:r>
            <a:rPr lang="nl-NL" dirty="0"/>
            <a:t>: zijn gedrag is niet passend (1). Hij dwaalt, kan dagelijkse handelingen niet uitvoeren. Misschien dat er nog enige verbetering mogelijk is als hij weer wat opgeknapt is na zijn delier (2). </a:t>
          </a:r>
          <a:endParaRPr lang="en-US" dirty="0"/>
        </a:p>
      </dgm:t>
    </dgm:pt>
    <dgm:pt modelId="{8755E07F-E97C-4706-9A95-04A0966DFC42}" type="parTrans" cxnId="{552F4444-C0E0-4DB3-B841-6B349C83A059}">
      <dgm:prSet/>
      <dgm:spPr/>
      <dgm:t>
        <a:bodyPr/>
        <a:lstStyle/>
        <a:p>
          <a:endParaRPr lang="en-US"/>
        </a:p>
      </dgm:t>
    </dgm:pt>
    <dgm:pt modelId="{6F7DD96D-2305-4354-810E-43F1D3EDD12D}" type="sibTrans" cxnId="{552F4444-C0E0-4DB3-B841-6B349C83A059}">
      <dgm:prSet/>
      <dgm:spPr/>
      <dgm:t>
        <a:bodyPr/>
        <a:lstStyle/>
        <a:p>
          <a:endParaRPr lang="en-US"/>
        </a:p>
      </dgm:t>
    </dgm:pt>
    <dgm:pt modelId="{94EDBB65-FDE4-41A8-9733-26CC7712E10D}" type="pres">
      <dgm:prSet presAssocID="{1F2F238B-98F2-4F32-A70B-A5275181D8D6}" presName="vert0" presStyleCnt="0">
        <dgm:presLayoutVars>
          <dgm:dir/>
          <dgm:animOne val="branch"/>
          <dgm:animLvl val="lvl"/>
        </dgm:presLayoutVars>
      </dgm:prSet>
      <dgm:spPr/>
    </dgm:pt>
    <dgm:pt modelId="{1453A91B-2A18-4D7E-A5A2-AEF4F668FE15}" type="pres">
      <dgm:prSet presAssocID="{85BA3C49-0562-4C94-9B38-E1FDEB3BA737}" presName="thickLine" presStyleLbl="alignNode1" presStyleIdx="0" presStyleCnt="1"/>
      <dgm:spPr/>
    </dgm:pt>
    <dgm:pt modelId="{D07247D5-AC79-4A4F-B382-B680B2E0666B}" type="pres">
      <dgm:prSet presAssocID="{85BA3C49-0562-4C94-9B38-E1FDEB3BA737}" presName="horz1" presStyleCnt="0"/>
      <dgm:spPr/>
    </dgm:pt>
    <dgm:pt modelId="{720F58DB-3EF3-4B86-B3D9-C19A2075B1CF}" type="pres">
      <dgm:prSet presAssocID="{85BA3C49-0562-4C94-9B38-E1FDEB3BA737}" presName="tx1" presStyleLbl="revTx" presStyleIdx="0" presStyleCnt="4"/>
      <dgm:spPr/>
    </dgm:pt>
    <dgm:pt modelId="{E82F9F0C-BEC9-4F9F-BC7F-D9771D84F837}" type="pres">
      <dgm:prSet presAssocID="{85BA3C49-0562-4C94-9B38-E1FDEB3BA737}" presName="vert1" presStyleCnt="0"/>
      <dgm:spPr/>
    </dgm:pt>
    <dgm:pt modelId="{77765F1E-748C-47AA-BE49-720A4B0AC82D}" type="pres">
      <dgm:prSet presAssocID="{2EF69AB5-AAB4-40E6-95BC-5217CE0DDDBE}" presName="vertSpace2a" presStyleCnt="0"/>
      <dgm:spPr/>
    </dgm:pt>
    <dgm:pt modelId="{761CC409-AB98-4D0A-843E-2346F8C107F5}" type="pres">
      <dgm:prSet presAssocID="{2EF69AB5-AAB4-40E6-95BC-5217CE0DDDBE}" presName="horz2" presStyleCnt="0"/>
      <dgm:spPr/>
    </dgm:pt>
    <dgm:pt modelId="{0D18544A-3BF8-4FCE-B1BF-68970C0EED1D}" type="pres">
      <dgm:prSet presAssocID="{2EF69AB5-AAB4-40E6-95BC-5217CE0DDDBE}" presName="horzSpace2" presStyleCnt="0"/>
      <dgm:spPr/>
    </dgm:pt>
    <dgm:pt modelId="{9EA469C5-B144-4F57-8F7B-98F877D4E39C}" type="pres">
      <dgm:prSet presAssocID="{2EF69AB5-AAB4-40E6-95BC-5217CE0DDDBE}" presName="tx2" presStyleLbl="revTx" presStyleIdx="1" presStyleCnt="4"/>
      <dgm:spPr/>
    </dgm:pt>
    <dgm:pt modelId="{F27986C0-410B-499E-9765-9FF04F9B6DD5}" type="pres">
      <dgm:prSet presAssocID="{2EF69AB5-AAB4-40E6-95BC-5217CE0DDDBE}" presName="vert2" presStyleCnt="0"/>
      <dgm:spPr/>
    </dgm:pt>
    <dgm:pt modelId="{FDFB8DE4-B5BF-43AA-BBCE-BBEE25E88850}" type="pres">
      <dgm:prSet presAssocID="{2EF69AB5-AAB4-40E6-95BC-5217CE0DDDBE}" presName="thinLine2b" presStyleLbl="callout" presStyleIdx="0" presStyleCnt="3"/>
      <dgm:spPr/>
    </dgm:pt>
    <dgm:pt modelId="{768FD490-0047-497E-B912-909145333407}" type="pres">
      <dgm:prSet presAssocID="{2EF69AB5-AAB4-40E6-95BC-5217CE0DDDBE}" presName="vertSpace2b" presStyleCnt="0"/>
      <dgm:spPr/>
    </dgm:pt>
    <dgm:pt modelId="{8F3FFE93-0211-439D-9CB6-098CBCEAFBB4}" type="pres">
      <dgm:prSet presAssocID="{99B9D773-FC86-47E5-A31F-89DBC448BA0E}" presName="horz2" presStyleCnt="0"/>
      <dgm:spPr/>
    </dgm:pt>
    <dgm:pt modelId="{134A071C-C295-46D8-8A53-83FF69E1CACE}" type="pres">
      <dgm:prSet presAssocID="{99B9D773-FC86-47E5-A31F-89DBC448BA0E}" presName="horzSpace2" presStyleCnt="0"/>
      <dgm:spPr/>
    </dgm:pt>
    <dgm:pt modelId="{A9945A41-D48A-4F12-A924-30CC80840D5D}" type="pres">
      <dgm:prSet presAssocID="{99B9D773-FC86-47E5-A31F-89DBC448BA0E}" presName="tx2" presStyleLbl="revTx" presStyleIdx="2" presStyleCnt="4"/>
      <dgm:spPr/>
    </dgm:pt>
    <dgm:pt modelId="{5ECFCACC-255E-418B-975E-7F59CA689C0C}" type="pres">
      <dgm:prSet presAssocID="{99B9D773-FC86-47E5-A31F-89DBC448BA0E}" presName="vert2" presStyleCnt="0"/>
      <dgm:spPr/>
    </dgm:pt>
    <dgm:pt modelId="{F4FEBFB4-C9E7-4A74-BBDF-9009554FD6BC}" type="pres">
      <dgm:prSet presAssocID="{99B9D773-FC86-47E5-A31F-89DBC448BA0E}" presName="thinLine2b" presStyleLbl="callout" presStyleIdx="1" presStyleCnt="3"/>
      <dgm:spPr/>
    </dgm:pt>
    <dgm:pt modelId="{5E390F81-2167-4A06-93B2-36267D8A2644}" type="pres">
      <dgm:prSet presAssocID="{99B9D773-FC86-47E5-A31F-89DBC448BA0E}" presName="vertSpace2b" presStyleCnt="0"/>
      <dgm:spPr/>
    </dgm:pt>
    <dgm:pt modelId="{31A3DE17-2A30-4C4C-8A02-DD2075DA365D}" type="pres">
      <dgm:prSet presAssocID="{205F9AA4-448A-471E-84B3-58CB80439E10}" presName="horz2" presStyleCnt="0"/>
      <dgm:spPr/>
    </dgm:pt>
    <dgm:pt modelId="{4067046D-8BBA-429E-BA4F-57132C4D99D7}" type="pres">
      <dgm:prSet presAssocID="{205F9AA4-448A-471E-84B3-58CB80439E10}" presName="horzSpace2" presStyleCnt="0"/>
      <dgm:spPr/>
    </dgm:pt>
    <dgm:pt modelId="{7097A77B-3E97-4D0D-8F62-C55D4FE28658}" type="pres">
      <dgm:prSet presAssocID="{205F9AA4-448A-471E-84B3-58CB80439E10}" presName="tx2" presStyleLbl="revTx" presStyleIdx="3" presStyleCnt="4"/>
      <dgm:spPr/>
    </dgm:pt>
    <dgm:pt modelId="{D1E3A647-EC96-4AC1-BAC2-B01EA1FF6B05}" type="pres">
      <dgm:prSet presAssocID="{205F9AA4-448A-471E-84B3-58CB80439E10}" presName="vert2" presStyleCnt="0"/>
      <dgm:spPr/>
    </dgm:pt>
    <dgm:pt modelId="{CA40E2F4-2AE7-4631-B80B-D22740538F4A}" type="pres">
      <dgm:prSet presAssocID="{205F9AA4-448A-471E-84B3-58CB80439E10}" presName="thinLine2b" presStyleLbl="callout" presStyleIdx="2" presStyleCnt="3"/>
      <dgm:spPr/>
    </dgm:pt>
    <dgm:pt modelId="{B02B6C90-F555-4D14-8776-199941CD2AF0}" type="pres">
      <dgm:prSet presAssocID="{205F9AA4-448A-471E-84B3-58CB80439E10}" presName="vertSpace2b" presStyleCnt="0"/>
      <dgm:spPr/>
    </dgm:pt>
  </dgm:ptLst>
  <dgm:cxnLst>
    <dgm:cxn modelId="{E135290A-F7C1-4B11-B358-6904EF69F87E}" type="presOf" srcId="{99B9D773-FC86-47E5-A31F-89DBC448BA0E}" destId="{A9945A41-D48A-4F12-A924-30CC80840D5D}" srcOrd="0" destOrd="0" presId="urn:microsoft.com/office/officeart/2008/layout/LinedList"/>
    <dgm:cxn modelId="{9A240416-731B-47F5-8D92-DEC967837B28}" srcId="{85BA3C49-0562-4C94-9B38-E1FDEB3BA737}" destId="{99B9D773-FC86-47E5-A31F-89DBC448BA0E}" srcOrd="1" destOrd="0" parTransId="{1CA4B2A9-AA28-4D11-9D83-A6E71D4E7576}" sibTransId="{CC8C88EE-C7A9-44E1-A5AC-A2C7EEA6D027}"/>
    <dgm:cxn modelId="{552F4444-C0E0-4DB3-B841-6B349C83A059}" srcId="{85BA3C49-0562-4C94-9B38-E1FDEB3BA737}" destId="{205F9AA4-448A-471E-84B3-58CB80439E10}" srcOrd="2" destOrd="0" parTransId="{8755E07F-E97C-4706-9A95-04A0966DFC42}" sibTransId="{6F7DD96D-2305-4354-810E-43F1D3EDD12D}"/>
    <dgm:cxn modelId="{AFC7716B-BB7E-45F5-BE95-5B163991ADFF}" type="presOf" srcId="{205F9AA4-448A-471E-84B3-58CB80439E10}" destId="{7097A77B-3E97-4D0D-8F62-C55D4FE28658}" srcOrd="0" destOrd="0" presId="urn:microsoft.com/office/officeart/2008/layout/LinedList"/>
    <dgm:cxn modelId="{B1C2C153-9DAF-4B8B-91C6-59602DDD76F4}" srcId="{85BA3C49-0562-4C94-9B38-E1FDEB3BA737}" destId="{2EF69AB5-AAB4-40E6-95BC-5217CE0DDDBE}" srcOrd="0" destOrd="0" parTransId="{DC98D6B6-EB22-463E-AE4C-D0A8EE027B8D}" sibTransId="{65F82730-E124-4CD5-BBCD-88855968755E}"/>
    <dgm:cxn modelId="{C48F4A86-A31F-48A4-BADC-4B476720E342}" srcId="{1F2F238B-98F2-4F32-A70B-A5275181D8D6}" destId="{85BA3C49-0562-4C94-9B38-E1FDEB3BA737}" srcOrd="0" destOrd="0" parTransId="{9A2DBBB4-0204-46F1-8606-6B5ED489C6E0}" sibTransId="{59987ABD-959D-4A66-BFB8-943679D83426}"/>
    <dgm:cxn modelId="{EA86F68D-9BBC-423E-9DF5-F73704000222}" type="presOf" srcId="{2EF69AB5-AAB4-40E6-95BC-5217CE0DDDBE}" destId="{9EA469C5-B144-4F57-8F7B-98F877D4E39C}" srcOrd="0" destOrd="0" presId="urn:microsoft.com/office/officeart/2008/layout/LinedList"/>
    <dgm:cxn modelId="{138E94B1-5AF7-4C44-988F-E39D6D800B2F}" type="presOf" srcId="{85BA3C49-0562-4C94-9B38-E1FDEB3BA737}" destId="{720F58DB-3EF3-4B86-B3D9-C19A2075B1CF}" srcOrd="0" destOrd="0" presId="urn:microsoft.com/office/officeart/2008/layout/LinedList"/>
    <dgm:cxn modelId="{F5B153BF-E85B-408F-8F47-4D9337C6D078}" type="presOf" srcId="{1F2F238B-98F2-4F32-A70B-A5275181D8D6}" destId="{94EDBB65-FDE4-41A8-9733-26CC7712E10D}" srcOrd="0" destOrd="0" presId="urn:microsoft.com/office/officeart/2008/layout/LinedList"/>
    <dgm:cxn modelId="{63700931-B2AF-4E3F-9223-E280551057C3}" type="presParOf" srcId="{94EDBB65-FDE4-41A8-9733-26CC7712E10D}" destId="{1453A91B-2A18-4D7E-A5A2-AEF4F668FE15}" srcOrd="0" destOrd="0" presId="urn:microsoft.com/office/officeart/2008/layout/LinedList"/>
    <dgm:cxn modelId="{80045731-64C7-47A3-BC9D-71C47421E891}" type="presParOf" srcId="{94EDBB65-FDE4-41A8-9733-26CC7712E10D}" destId="{D07247D5-AC79-4A4F-B382-B680B2E0666B}" srcOrd="1" destOrd="0" presId="urn:microsoft.com/office/officeart/2008/layout/LinedList"/>
    <dgm:cxn modelId="{538C9315-EBF2-48F3-806F-2F2688E975FD}" type="presParOf" srcId="{D07247D5-AC79-4A4F-B382-B680B2E0666B}" destId="{720F58DB-3EF3-4B86-B3D9-C19A2075B1CF}" srcOrd="0" destOrd="0" presId="urn:microsoft.com/office/officeart/2008/layout/LinedList"/>
    <dgm:cxn modelId="{22FC2504-3127-4F29-B891-B435545D72C5}" type="presParOf" srcId="{D07247D5-AC79-4A4F-B382-B680B2E0666B}" destId="{E82F9F0C-BEC9-4F9F-BC7F-D9771D84F837}" srcOrd="1" destOrd="0" presId="urn:microsoft.com/office/officeart/2008/layout/LinedList"/>
    <dgm:cxn modelId="{72F5E6B8-0DC8-4A9C-A877-231B83A16457}" type="presParOf" srcId="{E82F9F0C-BEC9-4F9F-BC7F-D9771D84F837}" destId="{77765F1E-748C-47AA-BE49-720A4B0AC82D}" srcOrd="0" destOrd="0" presId="urn:microsoft.com/office/officeart/2008/layout/LinedList"/>
    <dgm:cxn modelId="{24264014-8996-43AA-B568-1A2BB4FB2D6E}" type="presParOf" srcId="{E82F9F0C-BEC9-4F9F-BC7F-D9771D84F837}" destId="{761CC409-AB98-4D0A-843E-2346F8C107F5}" srcOrd="1" destOrd="0" presId="urn:microsoft.com/office/officeart/2008/layout/LinedList"/>
    <dgm:cxn modelId="{9973C8A5-6C33-4FA6-98E2-D89871BB8527}" type="presParOf" srcId="{761CC409-AB98-4D0A-843E-2346F8C107F5}" destId="{0D18544A-3BF8-4FCE-B1BF-68970C0EED1D}" srcOrd="0" destOrd="0" presId="urn:microsoft.com/office/officeart/2008/layout/LinedList"/>
    <dgm:cxn modelId="{0B615A64-67A1-4B8D-BBE2-0F2B65830431}" type="presParOf" srcId="{761CC409-AB98-4D0A-843E-2346F8C107F5}" destId="{9EA469C5-B144-4F57-8F7B-98F877D4E39C}" srcOrd="1" destOrd="0" presId="urn:microsoft.com/office/officeart/2008/layout/LinedList"/>
    <dgm:cxn modelId="{090C15FA-C46B-43CB-8943-90ED0E19482A}" type="presParOf" srcId="{761CC409-AB98-4D0A-843E-2346F8C107F5}" destId="{F27986C0-410B-499E-9765-9FF04F9B6DD5}" srcOrd="2" destOrd="0" presId="urn:microsoft.com/office/officeart/2008/layout/LinedList"/>
    <dgm:cxn modelId="{B6DC9592-1DE9-4512-AB34-27A45DD4899E}" type="presParOf" srcId="{E82F9F0C-BEC9-4F9F-BC7F-D9771D84F837}" destId="{FDFB8DE4-B5BF-43AA-BBCE-BBEE25E88850}" srcOrd="2" destOrd="0" presId="urn:microsoft.com/office/officeart/2008/layout/LinedList"/>
    <dgm:cxn modelId="{66077E37-8BB6-4563-B21D-96CCFFC6A062}" type="presParOf" srcId="{E82F9F0C-BEC9-4F9F-BC7F-D9771D84F837}" destId="{768FD490-0047-497E-B912-909145333407}" srcOrd="3" destOrd="0" presId="urn:microsoft.com/office/officeart/2008/layout/LinedList"/>
    <dgm:cxn modelId="{BFDAF410-143C-4CF1-8D6F-1E9A45A6A575}" type="presParOf" srcId="{E82F9F0C-BEC9-4F9F-BC7F-D9771D84F837}" destId="{8F3FFE93-0211-439D-9CB6-098CBCEAFBB4}" srcOrd="4" destOrd="0" presId="urn:microsoft.com/office/officeart/2008/layout/LinedList"/>
    <dgm:cxn modelId="{73D5CAC3-42B2-48A9-BC87-12A4A22DAFB7}" type="presParOf" srcId="{8F3FFE93-0211-439D-9CB6-098CBCEAFBB4}" destId="{134A071C-C295-46D8-8A53-83FF69E1CACE}" srcOrd="0" destOrd="0" presId="urn:microsoft.com/office/officeart/2008/layout/LinedList"/>
    <dgm:cxn modelId="{78FBF740-3A17-4840-ABD7-536ADE77BF82}" type="presParOf" srcId="{8F3FFE93-0211-439D-9CB6-098CBCEAFBB4}" destId="{A9945A41-D48A-4F12-A924-30CC80840D5D}" srcOrd="1" destOrd="0" presId="urn:microsoft.com/office/officeart/2008/layout/LinedList"/>
    <dgm:cxn modelId="{664FD785-7B0D-4EF5-9446-EB5523ED863D}" type="presParOf" srcId="{8F3FFE93-0211-439D-9CB6-098CBCEAFBB4}" destId="{5ECFCACC-255E-418B-975E-7F59CA689C0C}" srcOrd="2" destOrd="0" presId="urn:microsoft.com/office/officeart/2008/layout/LinedList"/>
    <dgm:cxn modelId="{773A2E81-4F65-42FB-B1DB-18C803DD90A8}" type="presParOf" srcId="{E82F9F0C-BEC9-4F9F-BC7F-D9771D84F837}" destId="{F4FEBFB4-C9E7-4A74-BBDF-9009554FD6BC}" srcOrd="5" destOrd="0" presId="urn:microsoft.com/office/officeart/2008/layout/LinedList"/>
    <dgm:cxn modelId="{F4DA9CC1-166D-492D-9746-33D0765C076B}" type="presParOf" srcId="{E82F9F0C-BEC9-4F9F-BC7F-D9771D84F837}" destId="{5E390F81-2167-4A06-93B2-36267D8A2644}" srcOrd="6" destOrd="0" presId="urn:microsoft.com/office/officeart/2008/layout/LinedList"/>
    <dgm:cxn modelId="{801949FF-5442-4F65-83AC-C47021FE7D03}" type="presParOf" srcId="{E82F9F0C-BEC9-4F9F-BC7F-D9771D84F837}" destId="{31A3DE17-2A30-4C4C-8A02-DD2075DA365D}" srcOrd="7" destOrd="0" presId="urn:microsoft.com/office/officeart/2008/layout/LinedList"/>
    <dgm:cxn modelId="{9A6CC735-5343-4D39-96A7-28EAD49BDF4A}" type="presParOf" srcId="{31A3DE17-2A30-4C4C-8A02-DD2075DA365D}" destId="{4067046D-8BBA-429E-BA4F-57132C4D99D7}" srcOrd="0" destOrd="0" presId="urn:microsoft.com/office/officeart/2008/layout/LinedList"/>
    <dgm:cxn modelId="{BA424570-BC91-4F3F-B122-5194059E179F}" type="presParOf" srcId="{31A3DE17-2A30-4C4C-8A02-DD2075DA365D}" destId="{7097A77B-3E97-4D0D-8F62-C55D4FE28658}" srcOrd="1" destOrd="0" presId="urn:microsoft.com/office/officeart/2008/layout/LinedList"/>
    <dgm:cxn modelId="{DA7B7EAA-EEE2-4FCE-8C4B-5372FD3B4D12}" type="presParOf" srcId="{31A3DE17-2A30-4C4C-8A02-DD2075DA365D}" destId="{D1E3A647-EC96-4AC1-BAC2-B01EA1FF6B05}" srcOrd="2" destOrd="0" presId="urn:microsoft.com/office/officeart/2008/layout/LinedList"/>
    <dgm:cxn modelId="{E5F9401F-58C9-45DF-B1CD-4B5508C8544A}" type="presParOf" srcId="{E82F9F0C-BEC9-4F9F-BC7F-D9771D84F837}" destId="{CA40E2F4-2AE7-4631-B80B-D22740538F4A}" srcOrd="8" destOrd="0" presId="urn:microsoft.com/office/officeart/2008/layout/LinedList"/>
    <dgm:cxn modelId="{C4264BD5-6CF5-4E37-B0D9-77E0F2BE699D}" type="presParOf" srcId="{E82F9F0C-BEC9-4F9F-BC7F-D9771D84F837}" destId="{B02B6C90-F555-4D14-8776-199941CD2AF0}"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CE7FF6-E21F-4AFA-B22A-8CDC688D826D}" type="doc">
      <dgm:prSet loTypeId="urn:microsoft.com/office/officeart/2008/layout/LinedList" loCatId="list" qsTypeId="urn:microsoft.com/office/officeart/2005/8/quickstyle/simple1" qsCatId="simple" csTypeId="urn:microsoft.com/office/officeart/2005/8/colors/accent3_2" csCatId="accent3"/>
      <dgm:spPr/>
      <dgm:t>
        <a:bodyPr/>
        <a:lstStyle/>
        <a:p>
          <a:endParaRPr lang="en-US"/>
        </a:p>
      </dgm:t>
    </dgm:pt>
    <dgm:pt modelId="{8A6E0F1B-1976-498F-B579-36A7FCCBE8CF}">
      <dgm:prSet/>
      <dgm:spPr/>
      <dgm:t>
        <a:bodyPr/>
        <a:lstStyle/>
        <a:p>
          <a:r>
            <a:rPr lang="nl-NL"/>
            <a:t>De heer sliep thuis slecht na het delier. Daarom wil je nu monitoren: </a:t>
          </a:r>
          <a:endParaRPr lang="en-US"/>
        </a:p>
      </dgm:t>
    </dgm:pt>
    <dgm:pt modelId="{EFC1741C-CB1B-4DFE-81D0-71378A991EDA}" type="parTrans" cxnId="{406708BF-955D-42D5-A6AA-BB91991CC2C0}">
      <dgm:prSet/>
      <dgm:spPr/>
      <dgm:t>
        <a:bodyPr/>
        <a:lstStyle/>
        <a:p>
          <a:endParaRPr lang="en-US"/>
        </a:p>
      </dgm:t>
    </dgm:pt>
    <dgm:pt modelId="{878D4693-AAB5-4F2E-B270-2673BBA130AF}" type="sibTrans" cxnId="{406708BF-955D-42D5-A6AA-BB91991CC2C0}">
      <dgm:prSet/>
      <dgm:spPr/>
      <dgm:t>
        <a:bodyPr/>
        <a:lstStyle/>
        <a:p>
          <a:endParaRPr lang="en-US"/>
        </a:p>
      </dgm:t>
    </dgm:pt>
    <dgm:pt modelId="{AEC384AD-DAC0-4350-AD8D-C158BD847ECF}">
      <dgm:prSet/>
      <dgm:spPr/>
      <dgm:t>
        <a:bodyPr/>
        <a:lstStyle/>
        <a:p>
          <a:r>
            <a:rPr lang="nl-NL"/>
            <a:t>Krijgt hij onvoldoende rust/slaap?</a:t>
          </a:r>
          <a:endParaRPr lang="en-US"/>
        </a:p>
      </dgm:t>
    </dgm:pt>
    <dgm:pt modelId="{3DE623E9-D00D-4553-A970-0EB9FB4758B3}" type="parTrans" cxnId="{1F69E7DF-642C-4C8C-949D-DB94B4A2CA18}">
      <dgm:prSet/>
      <dgm:spPr/>
      <dgm:t>
        <a:bodyPr/>
        <a:lstStyle/>
        <a:p>
          <a:endParaRPr lang="en-US"/>
        </a:p>
      </dgm:t>
    </dgm:pt>
    <dgm:pt modelId="{E77CAF69-08CC-41F8-9E83-57D0109FF3D8}" type="sibTrans" cxnId="{1F69E7DF-642C-4C8C-949D-DB94B4A2CA18}">
      <dgm:prSet/>
      <dgm:spPr/>
      <dgm:t>
        <a:bodyPr/>
        <a:lstStyle/>
        <a:p>
          <a:endParaRPr lang="en-US"/>
        </a:p>
      </dgm:t>
    </dgm:pt>
    <dgm:pt modelId="{61424EB9-12FD-432B-B73B-D2C9CCC09416}">
      <dgm:prSet/>
      <dgm:spPr/>
      <dgm:t>
        <a:bodyPr/>
        <a:lstStyle/>
        <a:p>
          <a:r>
            <a:rPr lang="nl-NL"/>
            <a:t>Is er nachtelijke onrust?</a:t>
          </a:r>
          <a:endParaRPr lang="en-US"/>
        </a:p>
      </dgm:t>
    </dgm:pt>
    <dgm:pt modelId="{146FB046-8A7A-42D3-9B59-A4338FB91F21}" type="parTrans" cxnId="{C9875597-083B-4DE4-B73B-3482914312AC}">
      <dgm:prSet/>
      <dgm:spPr/>
      <dgm:t>
        <a:bodyPr/>
        <a:lstStyle/>
        <a:p>
          <a:endParaRPr lang="en-US"/>
        </a:p>
      </dgm:t>
    </dgm:pt>
    <dgm:pt modelId="{1F9FA6EF-A6DE-4CB3-9C59-E4F1C19C8765}" type="sibTrans" cxnId="{C9875597-083B-4DE4-B73B-3482914312AC}">
      <dgm:prSet/>
      <dgm:spPr/>
      <dgm:t>
        <a:bodyPr/>
        <a:lstStyle/>
        <a:p>
          <a:endParaRPr lang="en-US"/>
        </a:p>
      </dgm:t>
    </dgm:pt>
    <dgm:pt modelId="{8B1CA69F-F61F-487E-A764-4CA67A868FD8}">
      <dgm:prSet/>
      <dgm:spPr/>
      <dgm:t>
        <a:bodyPr/>
        <a:lstStyle/>
        <a:p>
          <a:r>
            <a:rPr lang="nl-NL"/>
            <a:t>Gaat hij dwalen? </a:t>
          </a:r>
          <a:endParaRPr lang="en-US"/>
        </a:p>
      </dgm:t>
    </dgm:pt>
    <dgm:pt modelId="{A1BCBFC7-38E4-4726-A5AA-631AE8C53A9D}" type="parTrans" cxnId="{5621BE1E-1B6D-4EE0-9BDD-03A4365FC708}">
      <dgm:prSet/>
      <dgm:spPr/>
      <dgm:t>
        <a:bodyPr/>
        <a:lstStyle/>
        <a:p>
          <a:endParaRPr lang="en-US"/>
        </a:p>
      </dgm:t>
    </dgm:pt>
    <dgm:pt modelId="{460D620B-16AC-4FA3-B8B9-1713445FAF79}" type="sibTrans" cxnId="{5621BE1E-1B6D-4EE0-9BDD-03A4365FC708}">
      <dgm:prSet/>
      <dgm:spPr/>
      <dgm:t>
        <a:bodyPr/>
        <a:lstStyle/>
        <a:p>
          <a:endParaRPr lang="en-US"/>
        </a:p>
      </dgm:t>
    </dgm:pt>
    <dgm:pt modelId="{045977F4-EA8C-4358-9F09-8B5DBFC0A9E3}">
      <dgm:prSet/>
      <dgm:spPr/>
      <dgm:t>
        <a:bodyPr/>
        <a:lstStyle/>
        <a:p>
          <a:r>
            <a:rPr lang="nl-NL"/>
            <a:t>Indien nodig schakel je de arts in.</a:t>
          </a:r>
          <a:endParaRPr lang="en-US"/>
        </a:p>
      </dgm:t>
    </dgm:pt>
    <dgm:pt modelId="{3ED8CB52-B3CF-4A13-95D6-68B50995187E}" type="parTrans" cxnId="{CB488DB6-B548-40EE-8BFE-D01F24251DDE}">
      <dgm:prSet/>
      <dgm:spPr/>
      <dgm:t>
        <a:bodyPr/>
        <a:lstStyle/>
        <a:p>
          <a:endParaRPr lang="en-US"/>
        </a:p>
      </dgm:t>
    </dgm:pt>
    <dgm:pt modelId="{E45EFC5E-2BCD-4BFF-B2C6-507F2FABD6E0}" type="sibTrans" cxnId="{CB488DB6-B548-40EE-8BFE-D01F24251DDE}">
      <dgm:prSet/>
      <dgm:spPr/>
      <dgm:t>
        <a:bodyPr/>
        <a:lstStyle/>
        <a:p>
          <a:endParaRPr lang="en-US"/>
        </a:p>
      </dgm:t>
    </dgm:pt>
    <dgm:pt modelId="{A9B54B40-4CD7-4CFA-9F25-D0A2B0F2D723}" type="pres">
      <dgm:prSet presAssocID="{15CE7FF6-E21F-4AFA-B22A-8CDC688D826D}" presName="vert0" presStyleCnt="0">
        <dgm:presLayoutVars>
          <dgm:dir/>
          <dgm:animOne val="branch"/>
          <dgm:animLvl val="lvl"/>
        </dgm:presLayoutVars>
      </dgm:prSet>
      <dgm:spPr/>
    </dgm:pt>
    <dgm:pt modelId="{3D45FFD9-FBD2-46E3-AF92-E85C50C5E6BC}" type="pres">
      <dgm:prSet presAssocID="{8A6E0F1B-1976-498F-B579-36A7FCCBE8CF}" presName="thickLine" presStyleLbl="alignNode1" presStyleIdx="0" presStyleCnt="5"/>
      <dgm:spPr/>
    </dgm:pt>
    <dgm:pt modelId="{EBE9B450-5626-43A6-ABD0-755C289B37DB}" type="pres">
      <dgm:prSet presAssocID="{8A6E0F1B-1976-498F-B579-36A7FCCBE8CF}" presName="horz1" presStyleCnt="0"/>
      <dgm:spPr/>
    </dgm:pt>
    <dgm:pt modelId="{881F3FEC-EAC1-4070-B7F4-E5E68B52D635}" type="pres">
      <dgm:prSet presAssocID="{8A6E0F1B-1976-498F-B579-36A7FCCBE8CF}" presName="tx1" presStyleLbl="revTx" presStyleIdx="0" presStyleCnt="5"/>
      <dgm:spPr/>
    </dgm:pt>
    <dgm:pt modelId="{12B4EF74-871D-4C27-A018-44851E667D60}" type="pres">
      <dgm:prSet presAssocID="{8A6E0F1B-1976-498F-B579-36A7FCCBE8CF}" presName="vert1" presStyleCnt="0"/>
      <dgm:spPr/>
    </dgm:pt>
    <dgm:pt modelId="{6617F07A-B3BA-4112-89DE-EAF629C430BE}" type="pres">
      <dgm:prSet presAssocID="{AEC384AD-DAC0-4350-AD8D-C158BD847ECF}" presName="thickLine" presStyleLbl="alignNode1" presStyleIdx="1" presStyleCnt="5"/>
      <dgm:spPr/>
    </dgm:pt>
    <dgm:pt modelId="{2B2C7A33-43D2-47A6-B4A3-1EB102A88C53}" type="pres">
      <dgm:prSet presAssocID="{AEC384AD-DAC0-4350-AD8D-C158BD847ECF}" presName="horz1" presStyleCnt="0"/>
      <dgm:spPr/>
    </dgm:pt>
    <dgm:pt modelId="{AC8B591F-6EA9-48CA-9184-FF2804AAB56A}" type="pres">
      <dgm:prSet presAssocID="{AEC384AD-DAC0-4350-AD8D-C158BD847ECF}" presName="tx1" presStyleLbl="revTx" presStyleIdx="1" presStyleCnt="5"/>
      <dgm:spPr/>
    </dgm:pt>
    <dgm:pt modelId="{0854E02E-6732-4652-B5C3-3A4C16B1A435}" type="pres">
      <dgm:prSet presAssocID="{AEC384AD-DAC0-4350-AD8D-C158BD847ECF}" presName="vert1" presStyleCnt="0"/>
      <dgm:spPr/>
    </dgm:pt>
    <dgm:pt modelId="{3EE1ED9D-910E-4BB0-89F4-7CFBF0AEEA96}" type="pres">
      <dgm:prSet presAssocID="{61424EB9-12FD-432B-B73B-D2C9CCC09416}" presName="thickLine" presStyleLbl="alignNode1" presStyleIdx="2" presStyleCnt="5"/>
      <dgm:spPr/>
    </dgm:pt>
    <dgm:pt modelId="{663265EB-F498-40B1-9BA1-FBF250FEF937}" type="pres">
      <dgm:prSet presAssocID="{61424EB9-12FD-432B-B73B-D2C9CCC09416}" presName="horz1" presStyleCnt="0"/>
      <dgm:spPr/>
    </dgm:pt>
    <dgm:pt modelId="{B582A241-4247-4A9C-91A0-774C68A60DD6}" type="pres">
      <dgm:prSet presAssocID="{61424EB9-12FD-432B-B73B-D2C9CCC09416}" presName="tx1" presStyleLbl="revTx" presStyleIdx="2" presStyleCnt="5"/>
      <dgm:spPr/>
    </dgm:pt>
    <dgm:pt modelId="{F7FEE520-8A7C-4B41-A5B2-F873C7AB0A76}" type="pres">
      <dgm:prSet presAssocID="{61424EB9-12FD-432B-B73B-D2C9CCC09416}" presName="vert1" presStyleCnt="0"/>
      <dgm:spPr/>
    </dgm:pt>
    <dgm:pt modelId="{207DC2DA-2D77-4754-9443-5D8B7D3B7668}" type="pres">
      <dgm:prSet presAssocID="{8B1CA69F-F61F-487E-A764-4CA67A868FD8}" presName="thickLine" presStyleLbl="alignNode1" presStyleIdx="3" presStyleCnt="5"/>
      <dgm:spPr/>
    </dgm:pt>
    <dgm:pt modelId="{1DAFF574-2CAD-4105-A3FF-2FB6AC378B61}" type="pres">
      <dgm:prSet presAssocID="{8B1CA69F-F61F-487E-A764-4CA67A868FD8}" presName="horz1" presStyleCnt="0"/>
      <dgm:spPr/>
    </dgm:pt>
    <dgm:pt modelId="{9F865C84-F161-4E25-9AF9-2FF27BF1614C}" type="pres">
      <dgm:prSet presAssocID="{8B1CA69F-F61F-487E-A764-4CA67A868FD8}" presName="tx1" presStyleLbl="revTx" presStyleIdx="3" presStyleCnt="5"/>
      <dgm:spPr/>
    </dgm:pt>
    <dgm:pt modelId="{4640236C-6BF4-4A42-AF55-0778515017DF}" type="pres">
      <dgm:prSet presAssocID="{8B1CA69F-F61F-487E-A764-4CA67A868FD8}" presName="vert1" presStyleCnt="0"/>
      <dgm:spPr/>
    </dgm:pt>
    <dgm:pt modelId="{47E24281-BA32-45AD-ACCD-C55F50D7DEAB}" type="pres">
      <dgm:prSet presAssocID="{045977F4-EA8C-4358-9F09-8B5DBFC0A9E3}" presName="thickLine" presStyleLbl="alignNode1" presStyleIdx="4" presStyleCnt="5"/>
      <dgm:spPr/>
    </dgm:pt>
    <dgm:pt modelId="{21444CA9-3D88-4A5C-BDE5-011A8C9D7022}" type="pres">
      <dgm:prSet presAssocID="{045977F4-EA8C-4358-9F09-8B5DBFC0A9E3}" presName="horz1" presStyleCnt="0"/>
      <dgm:spPr/>
    </dgm:pt>
    <dgm:pt modelId="{A42F23C5-384F-4794-B55E-317DD947E5DB}" type="pres">
      <dgm:prSet presAssocID="{045977F4-EA8C-4358-9F09-8B5DBFC0A9E3}" presName="tx1" presStyleLbl="revTx" presStyleIdx="4" presStyleCnt="5"/>
      <dgm:spPr/>
    </dgm:pt>
    <dgm:pt modelId="{85CCA1C6-D9D1-471C-9C9B-9B7FE2CE66F4}" type="pres">
      <dgm:prSet presAssocID="{045977F4-EA8C-4358-9F09-8B5DBFC0A9E3}" presName="vert1" presStyleCnt="0"/>
      <dgm:spPr/>
    </dgm:pt>
  </dgm:ptLst>
  <dgm:cxnLst>
    <dgm:cxn modelId="{5621BE1E-1B6D-4EE0-9BDD-03A4365FC708}" srcId="{15CE7FF6-E21F-4AFA-B22A-8CDC688D826D}" destId="{8B1CA69F-F61F-487E-A764-4CA67A868FD8}" srcOrd="3" destOrd="0" parTransId="{A1BCBFC7-38E4-4726-A5AA-631AE8C53A9D}" sibTransId="{460D620B-16AC-4FA3-B8B9-1713445FAF79}"/>
    <dgm:cxn modelId="{B10B9421-8159-4B3C-B336-DDD791035E7E}" type="presOf" srcId="{61424EB9-12FD-432B-B73B-D2C9CCC09416}" destId="{B582A241-4247-4A9C-91A0-774C68A60DD6}" srcOrd="0" destOrd="0" presId="urn:microsoft.com/office/officeart/2008/layout/LinedList"/>
    <dgm:cxn modelId="{51846A25-E493-4659-88A8-7C3A008A2F59}" type="presOf" srcId="{8A6E0F1B-1976-498F-B579-36A7FCCBE8CF}" destId="{881F3FEC-EAC1-4070-B7F4-E5E68B52D635}" srcOrd="0" destOrd="0" presId="urn:microsoft.com/office/officeart/2008/layout/LinedList"/>
    <dgm:cxn modelId="{F88A8443-23EB-4C46-958E-C232C1D482FA}" type="presOf" srcId="{8B1CA69F-F61F-487E-A764-4CA67A868FD8}" destId="{9F865C84-F161-4E25-9AF9-2FF27BF1614C}" srcOrd="0" destOrd="0" presId="urn:microsoft.com/office/officeart/2008/layout/LinedList"/>
    <dgm:cxn modelId="{C9875597-083B-4DE4-B73B-3482914312AC}" srcId="{15CE7FF6-E21F-4AFA-B22A-8CDC688D826D}" destId="{61424EB9-12FD-432B-B73B-D2C9CCC09416}" srcOrd="2" destOrd="0" parTransId="{146FB046-8A7A-42D3-9B59-A4338FB91F21}" sibTransId="{1F9FA6EF-A6DE-4CB3-9C59-E4F1C19C8765}"/>
    <dgm:cxn modelId="{220B6AB4-A12A-4200-A640-D2996D829951}" type="presOf" srcId="{AEC384AD-DAC0-4350-AD8D-C158BD847ECF}" destId="{AC8B591F-6EA9-48CA-9184-FF2804AAB56A}" srcOrd="0" destOrd="0" presId="urn:microsoft.com/office/officeart/2008/layout/LinedList"/>
    <dgm:cxn modelId="{CB488DB6-B548-40EE-8BFE-D01F24251DDE}" srcId="{15CE7FF6-E21F-4AFA-B22A-8CDC688D826D}" destId="{045977F4-EA8C-4358-9F09-8B5DBFC0A9E3}" srcOrd="4" destOrd="0" parTransId="{3ED8CB52-B3CF-4A13-95D6-68B50995187E}" sibTransId="{E45EFC5E-2BCD-4BFF-B2C6-507F2FABD6E0}"/>
    <dgm:cxn modelId="{406708BF-955D-42D5-A6AA-BB91991CC2C0}" srcId="{15CE7FF6-E21F-4AFA-B22A-8CDC688D826D}" destId="{8A6E0F1B-1976-498F-B579-36A7FCCBE8CF}" srcOrd="0" destOrd="0" parTransId="{EFC1741C-CB1B-4DFE-81D0-71378A991EDA}" sibTransId="{878D4693-AAB5-4F2E-B270-2673BBA130AF}"/>
    <dgm:cxn modelId="{740008D8-B9ED-4B06-8CC7-2721613B4913}" type="presOf" srcId="{045977F4-EA8C-4358-9F09-8B5DBFC0A9E3}" destId="{A42F23C5-384F-4794-B55E-317DD947E5DB}" srcOrd="0" destOrd="0" presId="urn:microsoft.com/office/officeart/2008/layout/LinedList"/>
    <dgm:cxn modelId="{1F69E7DF-642C-4C8C-949D-DB94B4A2CA18}" srcId="{15CE7FF6-E21F-4AFA-B22A-8CDC688D826D}" destId="{AEC384AD-DAC0-4350-AD8D-C158BD847ECF}" srcOrd="1" destOrd="0" parTransId="{3DE623E9-D00D-4553-A970-0EB9FB4758B3}" sibTransId="{E77CAF69-08CC-41F8-9E83-57D0109FF3D8}"/>
    <dgm:cxn modelId="{32AF39F5-2A8D-4887-AA66-7E9680D12702}" type="presOf" srcId="{15CE7FF6-E21F-4AFA-B22A-8CDC688D826D}" destId="{A9B54B40-4CD7-4CFA-9F25-D0A2B0F2D723}" srcOrd="0" destOrd="0" presId="urn:microsoft.com/office/officeart/2008/layout/LinedList"/>
    <dgm:cxn modelId="{E7AA0AAE-07EA-420B-92B6-1F1CC5DDBD63}" type="presParOf" srcId="{A9B54B40-4CD7-4CFA-9F25-D0A2B0F2D723}" destId="{3D45FFD9-FBD2-46E3-AF92-E85C50C5E6BC}" srcOrd="0" destOrd="0" presId="urn:microsoft.com/office/officeart/2008/layout/LinedList"/>
    <dgm:cxn modelId="{5D09704A-F615-4676-A66B-40E72C141CC9}" type="presParOf" srcId="{A9B54B40-4CD7-4CFA-9F25-D0A2B0F2D723}" destId="{EBE9B450-5626-43A6-ABD0-755C289B37DB}" srcOrd="1" destOrd="0" presId="urn:microsoft.com/office/officeart/2008/layout/LinedList"/>
    <dgm:cxn modelId="{9386A120-5E75-486B-A7F8-BE04DA823F4F}" type="presParOf" srcId="{EBE9B450-5626-43A6-ABD0-755C289B37DB}" destId="{881F3FEC-EAC1-4070-B7F4-E5E68B52D635}" srcOrd="0" destOrd="0" presId="urn:microsoft.com/office/officeart/2008/layout/LinedList"/>
    <dgm:cxn modelId="{99CE8579-9CAA-40B0-B274-DA8F89ACB7C7}" type="presParOf" srcId="{EBE9B450-5626-43A6-ABD0-755C289B37DB}" destId="{12B4EF74-871D-4C27-A018-44851E667D60}" srcOrd="1" destOrd="0" presId="urn:microsoft.com/office/officeart/2008/layout/LinedList"/>
    <dgm:cxn modelId="{D23362D1-9602-416C-A888-9D396E33D8F5}" type="presParOf" srcId="{A9B54B40-4CD7-4CFA-9F25-D0A2B0F2D723}" destId="{6617F07A-B3BA-4112-89DE-EAF629C430BE}" srcOrd="2" destOrd="0" presId="urn:microsoft.com/office/officeart/2008/layout/LinedList"/>
    <dgm:cxn modelId="{5913080B-EF2E-45F9-A807-EC40F6237258}" type="presParOf" srcId="{A9B54B40-4CD7-4CFA-9F25-D0A2B0F2D723}" destId="{2B2C7A33-43D2-47A6-B4A3-1EB102A88C53}" srcOrd="3" destOrd="0" presId="urn:microsoft.com/office/officeart/2008/layout/LinedList"/>
    <dgm:cxn modelId="{7DE89178-6453-40DA-9A88-51EE94F93AD6}" type="presParOf" srcId="{2B2C7A33-43D2-47A6-B4A3-1EB102A88C53}" destId="{AC8B591F-6EA9-48CA-9184-FF2804AAB56A}" srcOrd="0" destOrd="0" presId="urn:microsoft.com/office/officeart/2008/layout/LinedList"/>
    <dgm:cxn modelId="{79532616-5512-4DC4-8CE3-3E639E8FCB5D}" type="presParOf" srcId="{2B2C7A33-43D2-47A6-B4A3-1EB102A88C53}" destId="{0854E02E-6732-4652-B5C3-3A4C16B1A435}" srcOrd="1" destOrd="0" presId="urn:microsoft.com/office/officeart/2008/layout/LinedList"/>
    <dgm:cxn modelId="{9CB59235-62DE-4C04-B2CE-355FBE7B3777}" type="presParOf" srcId="{A9B54B40-4CD7-4CFA-9F25-D0A2B0F2D723}" destId="{3EE1ED9D-910E-4BB0-89F4-7CFBF0AEEA96}" srcOrd="4" destOrd="0" presId="urn:microsoft.com/office/officeart/2008/layout/LinedList"/>
    <dgm:cxn modelId="{45831441-2567-47F2-AA2D-C4F187078F6E}" type="presParOf" srcId="{A9B54B40-4CD7-4CFA-9F25-D0A2B0F2D723}" destId="{663265EB-F498-40B1-9BA1-FBF250FEF937}" srcOrd="5" destOrd="0" presId="urn:microsoft.com/office/officeart/2008/layout/LinedList"/>
    <dgm:cxn modelId="{526C0369-E1C5-4255-90B0-7C5469B68885}" type="presParOf" srcId="{663265EB-F498-40B1-9BA1-FBF250FEF937}" destId="{B582A241-4247-4A9C-91A0-774C68A60DD6}" srcOrd="0" destOrd="0" presId="urn:microsoft.com/office/officeart/2008/layout/LinedList"/>
    <dgm:cxn modelId="{84BB8EF0-0B7D-405E-AC7A-6D960AAF527F}" type="presParOf" srcId="{663265EB-F498-40B1-9BA1-FBF250FEF937}" destId="{F7FEE520-8A7C-4B41-A5B2-F873C7AB0A76}" srcOrd="1" destOrd="0" presId="urn:microsoft.com/office/officeart/2008/layout/LinedList"/>
    <dgm:cxn modelId="{26DAE133-C2D9-4AC3-9A06-E6965380D9B9}" type="presParOf" srcId="{A9B54B40-4CD7-4CFA-9F25-D0A2B0F2D723}" destId="{207DC2DA-2D77-4754-9443-5D8B7D3B7668}" srcOrd="6" destOrd="0" presId="urn:microsoft.com/office/officeart/2008/layout/LinedList"/>
    <dgm:cxn modelId="{6DCEC9DF-41DA-4D71-87BF-E247DBEC642F}" type="presParOf" srcId="{A9B54B40-4CD7-4CFA-9F25-D0A2B0F2D723}" destId="{1DAFF574-2CAD-4105-A3FF-2FB6AC378B61}" srcOrd="7" destOrd="0" presId="urn:microsoft.com/office/officeart/2008/layout/LinedList"/>
    <dgm:cxn modelId="{7DA34368-D3CF-49FA-9275-7C1DA38FF657}" type="presParOf" srcId="{1DAFF574-2CAD-4105-A3FF-2FB6AC378B61}" destId="{9F865C84-F161-4E25-9AF9-2FF27BF1614C}" srcOrd="0" destOrd="0" presId="urn:microsoft.com/office/officeart/2008/layout/LinedList"/>
    <dgm:cxn modelId="{4CE35D70-B618-4715-9A58-6C700FD578F7}" type="presParOf" srcId="{1DAFF574-2CAD-4105-A3FF-2FB6AC378B61}" destId="{4640236C-6BF4-4A42-AF55-0778515017DF}" srcOrd="1" destOrd="0" presId="urn:microsoft.com/office/officeart/2008/layout/LinedList"/>
    <dgm:cxn modelId="{0D799C51-CB49-4686-8CE4-20D71B67B398}" type="presParOf" srcId="{A9B54B40-4CD7-4CFA-9F25-D0A2B0F2D723}" destId="{47E24281-BA32-45AD-ACCD-C55F50D7DEAB}" srcOrd="8" destOrd="0" presId="urn:microsoft.com/office/officeart/2008/layout/LinedList"/>
    <dgm:cxn modelId="{A1FF7973-E972-4F7B-87CE-E955EE65E6B9}" type="presParOf" srcId="{A9B54B40-4CD7-4CFA-9F25-D0A2B0F2D723}" destId="{21444CA9-3D88-4A5C-BDE5-011A8C9D7022}" srcOrd="9" destOrd="0" presId="urn:microsoft.com/office/officeart/2008/layout/LinedList"/>
    <dgm:cxn modelId="{705623F0-2A69-4EC9-B510-71C226D01AD4}" type="presParOf" srcId="{21444CA9-3D88-4A5C-BDE5-011A8C9D7022}" destId="{A42F23C5-384F-4794-B55E-317DD947E5DB}" srcOrd="0" destOrd="0" presId="urn:microsoft.com/office/officeart/2008/layout/LinedList"/>
    <dgm:cxn modelId="{D49FEEAD-84D2-410C-9DF7-4BB162DD18D8}" type="presParOf" srcId="{21444CA9-3D88-4A5C-BDE5-011A8C9D7022}" destId="{85CCA1C6-D9D1-471C-9C9B-9B7FE2CE66F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71AC9-EFAF-4291-96B7-7A3E85E33A4F}">
      <dsp:nvSpPr>
        <dsp:cNvPr id="0" name=""/>
        <dsp:cNvSpPr/>
      </dsp:nvSpPr>
      <dsp:spPr>
        <a:xfrm>
          <a:off x="0"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F8F1EC-1871-49E2-8916-1226B2BAA3F2}">
      <dsp:nvSpPr>
        <dsp:cNvPr id="0" name=""/>
        <dsp:cNvSpPr/>
      </dsp:nvSpPr>
      <dsp:spPr>
        <a:xfrm>
          <a:off x="314325"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a:t>Dhr. Bergstra was altijd een rustige en vriendelijke man; dat bleef ook zo toen hij ging dementeren. Maar zijn vrouw vindt wel dat hij veranderd is sinds hij het delier heeft gehad. </a:t>
          </a:r>
          <a:endParaRPr lang="en-US" sz="1600" kern="1200"/>
        </a:p>
      </dsp:txBody>
      <dsp:txXfrm>
        <a:off x="366939" y="1196774"/>
        <a:ext cx="2723696" cy="1691139"/>
      </dsp:txXfrm>
    </dsp:sp>
    <dsp:sp modelId="{4E26DE9D-DD97-476E-B309-191AFE41A190}">
      <dsp:nvSpPr>
        <dsp:cNvPr id="0" name=""/>
        <dsp:cNvSpPr/>
      </dsp:nvSpPr>
      <dsp:spPr>
        <a:xfrm>
          <a:off x="3457574"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9E6002-BF91-4634-A7E4-00E7C4079D96}">
      <dsp:nvSpPr>
        <dsp:cNvPr id="0" name=""/>
        <dsp:cNvSpPr/>
      </dsp:nvSpPr>
      <dsp:spPr>
        <a:xfrm>
          <a:off x="3771899"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a:t>Dhr. Bergstra is opgenomen in het verpleeghuis omdat zijn vrouw de zorg voor hem niet meer aankon. Ze is overbelast. Dhr. en mevr. Bergstra hebben twee dochters. </a:t>
          </a:r>
          <a:endParaRPr lang="en-US" sz="1600" kern="1200"/>
        </a:p>
      </dsp:txBody>
      <dsp:txXfrm>
        <a:off x="3824513" y="1196774"/>
        <a:ext cx="2723696" cy="1691139"/>
      </dsp:txXfrm>
    </dsp:sp>
    <dsp:sp modelId="{EA068879-1C62-43B4-96B5-2AE2041B8C78}">
      <dsp:nvSpPr>
        <dsp:cNvPr id="0" name=""/>
        <dsp:cNvSpPr/>
      </dsp:nvSpPr>
      <dsp:spPr>
        <a:xfrm>
          <a:off x="6915149"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9833E-6E1D-441C-BF6E-B70D899F3220}">
      <dsp:nvSpPr>
        <dsp:cNvPr id="0" name=""/>
        <dsp:cNvSpPr/>
      </dsp:nvSpPr>
      <dsp:spPr>
        <a:xfrm>
          <a:off x="7229475"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a:t>Voor zijn pensioen was dhr. Bergstra boekhouder bij een groot bedrijf. Hij komt uit een hechte familie en heeft een grote vriendenkring. </a:t>
          </a:r>
          <a:endParaRPr lang="en-US" sz="1600" kern="1200"/>
        </a:p>
      </dsp:txBody>
      <dsp:txXfrm>
        <a:off x="7282089" y="1196774"/>
        <a:ext cx="2723696" cy="16911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9A5FC4-70AB-4281-8012-CC04F44D0FB9}">
      <dsp:nvSpPr>
        <dsp:cNvPr id="0" name=""/>
        <dsp:cNvSpPr/>
      </dsp:nvSpPr>
      <dsp:spPr>
        <a:xfrm>
          <a:off x="134825" y="275313"/>
          <a:ext cx="1295909" cy="1295909"/>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5C0ECA-2BE3-498B-855E-94585853AE66}">
      <dsp:nvSpPr>
        <dsp:cNvPr id="0" name=""/>
        <dsp:cNvSpPr/>
      </dsp:nvSpPr>
      <dsp:spPr>
        <a:xfrm>
          <a:off x="406966" y="547454"/>
          <a:ext cx="751627" cy="7516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1FA929C-40A6-4A46-BE14-15A1AA2EE0F4}">
      <dsp:nvSpPr>
        <dsp:cNvPr id="0" name=""/>
        <dsp:cNvSpPr/>
      </dsp:nvSpPr>
      <dsp:spPr>
        <a:xfrm>
          <a:off x="1708430" y="275313"/>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nl-NL" sz="1800" kern="1200" dirty="0">
              <a:solidFill>
                <a:schemeClr val="tx1"/>
              </a:solidFill>
            </a:rPr>
            <a:t>Gedrag/ gemoedstoestand: breng in kaart of er sprake is van onbegrepen gedrag en/of somberheid/ depressies.</a:t>
          </a:r>
          <a:endParaRPr lang="en-US" sz="1800" kern="1200" dirty="0">
            <a:solidFill>
              <a:schemeClr val="tx1"/>
            </a:solidFill>
          </a:endParaRPr>
        </a:p>
      </dsp:txBody>
      <dsp:txXfrm>
        <a:off x="1708430" y="275313"/>
        <a:ext cx="3054644" cy="1295909"/>
      </dsp:txXfrm>
    </dsp:sp>
    <dsp:sp modelId="{A3B3603A-EFA1-4A9F-A020-F711121CC4B2}">
      <dsp:nvSpPr>
        <dsp:cNvPr id="0" name=""/>
        <dsp:cNvSpPr/>
      </dsp:nvSpPr>
      <dsp:spPr>
        <a:xfrm>
          <a:off x="5295324" y="275313"/>
          <a:ext cx="1295909" cy="1295909"/>
        </a:xfrm>
        <a:prstGeom prst="ellipse">
          <a:avLst/>
        </a:prstGeom>
        <a:solidFill>
          <a:srgbClr val="007A7E"/>
        </a:solidFill>
        <a:ln>
          <a:noFill/>
        </a:ln>
        <a:effectLst/>
      </dsp:spPr>
      <dsp:style>
        <a:lnRef idx="0">
          <a:scrgbClr r="0" g="0" b="0"/>
        </a:lnRef>
        <a:fillRef idx="1">
          <a:scrgbClr r="0" g="0" b="0"/>
        </a:fillRef>
        <a:effectRef idx="0">
          <a:scrgbClr r="0" g="0" b="0"/>
        </a:effectRef>
        <a:fontRef idx="minor"/>
      </dsp:style>
    </dsp:sp>
    <dsp:sp modelId="{00A3663A-A455-47A5-A439-72B50C898825}">
      <dsp:nvSpPr>
        <dsp:cNvPr id="0" name=""/>
        <dsp:cNvSpPr/>
      </dsp:nvSpPr>
      <dsp:spPr>
        <a:xfrm>
          <a:off x="5567465" y="547454"/>
          <a:ext cx="751627" cy="75162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39966D3-48BA-4CD7-A701-E22BC6A889F2}">
      <dsp:nvSpPr>
        <dsp:cNvPr id="0" name=""/>
        <dsp:cNvSpPr/>
      </dsp:nvSpPr>
      <dsp:spPr>
        <a:xfrm>
          <a:off x="6868929" y="275313"/>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nl-NL" sz="1800" kern="1200" dirty="0">
              <a:solidFill>
                <a:schemeClr val="tx1"/>
              </a:solidFill>
            </a:rPr>
            <a:t>Voedingstoestand: breng in kaart of er sprake is van ondergewicht of ongeremd eetgedrag.</a:t>
          </a:r>
          <a:endParaRPr lang="en-US" sz="1800" kern="1200" dirty="0">
            <a:solidFill>
              <a:schemeClr val="tx1"/>
            </a:solidFill>
          </a:endParaRPr>
        </a:p>
      </dsp:txBody>
      <dsp:txXfrm>
        <a:off x="6868929" y="275313"/>
        <a:ext cx="3054644" cy="1295909"/>
      </dsp:txXfrm>
    </dsp:sp>
    <dsp:sp modelId="{B252E318-9812-491D-A236-3A90C7011201}">
      <dsp:nvSpPr>
        <dsp:cNvPr id="0" name=""/>
        <dsp:cNvSpPr/>
      </dsp:nvSpPr>
      <dsp:spPr>
        <a:xfrm>
          <a:off x="134825" y="2214856"/>
          <a:ext cx="1295909" cy="1295909"/>
        </a:xfrm>
        <a:prstGeom prst="ellipse">
          <a:avLst/>
        </a:prstGeom>
        <a:solidFill>
          <a:srgbClr val="024853"/>
        </a:solidFill>
        <a:ln>
          <a:noFill/>
        </a:ln>
        <a:effectLst/>
      </dsp:spPr>
      <dsp:style>
        <a:lnRef idx="0">
          <a:scrgbClr r="0" g="0" b="0"/>
        </a:lnRef>
        <a:fillRef idx="1">
          <a:scrgbClr r="0" g="0" b="0"/>
        </a:fillRef>
        <a:effectRef idx="0">
          <a:scrgbClr r="0" g="0" b="0"/>
        </a:effectRef>
        <a:fontRef idx="minor"/>
      </dsp:style>
    </dsp:sp>
    <dsp:sp modelId="{47A9A2D1-18A2-40FE-91B9-E0CFE539F189}">
      <dsp:nvSpPr>
        <dsp:cNvPr id="0" name=""/>
        <dsp:cNvSpPr/>
      </dsp:nvSpPr>
      <dsp:spPr>
        <a:xfrm>
          <a:off x="406966" y="2486997"/>
          <a:ext cx="751627" cy="751627"/>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C9B517-3470-4CD9-BEEB-F10D6455F44F}">
      <dsp:nvSpPr>
        <dsp:cNvPr id="0" name=""/>
        <dsp:cNvSpPr/>
      </dsp:nvSpPr>
      <dsp:spPr>
        <a:xfrm>
          <a:off x="1708430" y="2214856"/>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nl-NL" sz="1800" kern="1200" dirty="0">
              <a:solidFill>
                <a:schemeClr val="tx1"/>
              </a:solidFill>
            </a:rPr>
            <a:t>Mondzorg: cliënten kunnen vaak pijn niet goed meer aangeven. Extra alertheid op problemen is daarom noodzakelijk</a:t>
          </a:r>
          <a:r>
            <a:rPr lang="nl-NL" sz="1800" kern="1200" dirty="0"/>
            <a:t>. </a:t>
          </a:r>
          <a:endParaRPr lang="en-US" sz="1800" kern="1200" dirty="0"/>
        </a:p>
      </dsp:txBody>
      <dsp:txXfrm>
        <a:off x="1708430" y="2214856"/>
        <a:ext cx="3054644" cy="1295909"/>
      </dsp:txXfrm>
    </dsp:sp>
    <dsp:sp modelId="{CFA5FD2D-4253-48CC-8A7B-0CC2488A6309}">
      <dsp:nvSpPr>
        <dsp:cNvPr id="0" name=""/>
        <dsp:cNvSpPr/>
      </dsp:nvSpPr>
      <dsp:spPr>
        <a:xfrm>
          <a:off x="5295324" y="2214856"/>
          <a:ext cx="1295909" cy="1295909"/>
        </a:xfrm>
        <a:prstGeom prst="ellipse">
          <a:avLst/>
        </a:prstGeom>
        <a:solidFill>
          <a:srgbClr val="E63E22"/>
        </a:solidFill>
        <a:ln>
          <a:noFill/>
        </a:ln>
        <a:effectLst/>
      </dsp:spPr>
      <dsp:style>
        <a:lnRef idx="0">
          <a:scrgbClr r="0" g="0" b="0"/>
        </a:lnRef>
        <a:fillRef idx="1">
          <a:scrgbClr r="0" g="0" b="0"/>
        </a:fillRef>
        <a:effectRef idx="0">
          <a:scrgbClr r="0" g="0" b="0"/>
        </a:effectRef>
        <a:fontRef idx="minor"/>
      </dsp:style>
    </dsp:sp>
    <dsp:sp modelId="{73C63A36-C32D-40A0-B82D-7EB513C69D01}">
      <dsp:nvSpPr>
        <dsp:cNvPr id="0" name=""/>
        <dsp:cNvSpPr/>
      </dsp:nvSpPr>
      <dsp:spPr>
        <a:xfrm>
          <a:off x="5567465" y="2486997"/>
          <a:ext cx="751627" cy="7516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92E91C7-AFD5-45F3-810F-D3C02508982A}">
      <dsp:nvSpPr>
        <dsp:cNvPr id="0" name=""/>
        <dsp:cNvSpPr/>
      </dsp:nvSpPr>
      <dsp:spPr>
        <a:xfrm>
          <a:off x="6868929" y="2214856"/>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nl-NL" sz="1800" kern="1200" dirty="0">
              <a:solidFill>
                <a:schemeClr val="tx1"/>
              </a:solidFill>
            </a:rPr>
            <a:t>Neem de risicosignalering op in je zorgplan. </a:t>
          </a:r>
          <a:endParaRPr lang="en-US" sz="1800" kern="1200" dirty="0">
            <a:solidFill>
              <a:schemeClr val="tx1"/>
            </a:solidFill>
          </a:endParaRPr>
        </a:p>
      </dsp:txBody>
      <dsp:txXfrm>
        <a:off x="6868929" y="2214856"/>
        <a:ext cx="3054644" cy="12959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53A91B-2A18-4D7E-A5A2-AEF4F668FE15}">
      <dsp:nvSpPr>
        <dsp:cNvPr id="0" name=""/>
        <dsp:cNvSpPr/>
      </dsp:nvSpPr>
      <dsp:spPr>
        <a:xfrm>
          <a:off x="0" y="0"/>
          <a:ext cx="6797675"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0F58DB-3EF3-4B86-B3D9-C19A2075B1CF}">
      <dsp:nvSpPr>
        <dsp:cNvPr id="0" name=""/>
        <dsp:cNvSpPr/>
      </dsp:nvSpPr>
      <dsp:spPr>
        <a:xfrm>
          <a:off x="0" y="0"/>
          <a:ext cx="1359535" cy="5649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nl-NL" sz="3000" kern="1200"/>
            <a:t>Scores:</a:t>
          </a:r>
          <a:endParaRPr lang="en-US" sz="3000" kern="1200"/>
        </a:p>
      </dsp:txBody>
      <dsp:txXfrm>
        <a:off x="0" y="0"/>
        <a:ext cx="1359535" cy="5649912"/>
      </dsp:txXfrm>
    </dsp:sp>
    <dsp:sp modelId="{9EA469C5-B144-4F57-8F7B-98F877D4E39C}">
      <dsp:nvSpPr>
        <dsp:cNvPr id="0" name=""/>
        <dsp:cNvSpPr/>
      </dsp:nvSpPr>
      <dsp:spPr>
        <a:xfrm>
          <a:off x="1461500" y="88279"/>
          <a:ext cx="5336174" cy="176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i="1" kern="1200" dirty="0"/>
            <a:t>SS</a:t>
          </a:r>
          <a:r>
            <a:rPr lang="nl-NL" sz="2200" kern="1200" dirty="0"/>
            <a:t>: de symptomen zijn verergerd na de delier (1). Mogelijk dat het weer iets beter wordt als hij daar weer bovenop is gekomen (2). Maar het is de vraag of dat zo is. Je gaat dit monitoren. </a:t>
          </a:r>
          <a:endParaRPr lang="en-US" sz="2200" kern="1200" dirty="0"/>
        </a:p>
      </dsp:txBody>
      <dsp:txXfrm>
        <a:off x="1461500" y="88279"/>
        <a:ext cx="5336174" cy="1765597"/>
      </dsp:txXfrm>
    </dsp:sp>
    <dsp:sp modelId="{FDFB8DE4-B5BF-43AA-BBCE-BBEE25E88850}">
      <dsp:nvSpPr>
        <dsp:cNvPr id="0" name=""/>
        <dsp:cNvSpPr/>
      </dsp:nvSpPr>
      <dsp:spPr>
        <a:xfrm>
          <a:off x="1359535" y="1853877"/>
          <a:ext cx="5438140"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945A41-D48A-4F12-A924-30CC80840D5D}">
      <dsp:nvSpPr>
        <dsp:cNvPr id="0" name=""/>
        <dsp:cNvSpPr/>
      </dsp:nvSpPr>
      <dsp:spPr>
        <a:xfrm>
          <a:off x="1461500" y="1942157"/>
          <a:ext cx="5336174" cy="176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i="1" kern="1200" dirty="0"/>
            <a:t>Kennis</a:t>
          </a:r>
          <a:r>
            <a:rPr lang="nl-NL" sz="2200" kern="1200" dirty="0"/>
            <a:t>: zijn kennis over zijn cognitieve toestand is beperkt (2) en zal ook niet beter worden (2).</a:t>
          </a:r>
          <a:endParaRPr lang="en-US" sz="2200" kern="1200" dirty="0"/>
        </a:p>
      </dsp:txBody>
      <dsp:txXfrm>
        <a:off x="1461500" y="1942157"/>
        <a:ext cx="5336174" cy="1765597"/>
      </dsp:txXfrm>
    </dsp:sp>
    <dsp:sp modelId="{F4FEBFB4-C9E7-4A74-BBDF-9009554FD6BC}">
      <dsp:nvSpPr>
        <dsp:cNvPr id="0" name=""/>
        <dsp:cNvSpPr/>
      </dsp:nvSpPr>
      <dsp:spPr>
        <a:xfrm>
          <a:off x="1359535" y="3707754"/>
          <a:ext cx="5438140"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97A77B-3E97-4D0D-8F62-C55D4FE28658}">
      <dsp:nvSpPr>
        <dsp:cNvPr id="0" name=""/>
        <dsp:cNvSpPr/>
      </dsp:nvSpPr>
      <dsp:spPr>
        <a:xfrm>
          <a:off x="1461500" y="3796034"/>
          <a:ext cx="5336174" cy="1765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i="1" kern="1200" dirty="0"/>
            <a:t>Gedrag</a:t>
          </a:r>
          <a:r>
            <a:rPr lang="nl-NL" sz="2200" kern="1200" dirty="0"/>
            <a:t>: zijn gedrag is niet passend (1). Hij dwaalt, kan dagelijkse handelingen niet uitvoeren. Misschien dat er nog enige verbetering mogelijk is als hij weer wat opgeknapt is na zijn delier (2). </a:t>
          </a:r>
          <a:endParaRPr lang="en-US" sz="2200" kern="1200" dirty="0"/>
        </a:p>
      </dsp:txBody>
      <dsp:txXfrm>
        <a:off x="1461500" y="3796034"/>
        <a:ext cx="5336174" cy="1765597"/>
      </dsp:txXfrm>
    </dsp:sp>
    <dsp:sp modelId="{CA40E2F4-2AE7-4631-B80B-D22740538F4A}">
      <dsp:nvSpPr>
        <dsp:cNvPr id="0" name=""/>
        <dsp:cNvSpPr/>
      </dsp:nvSpPr>
      <dsp:spPr>
        <a:xfrm>
          <a:off x="1359535" y="5561632"/>
          <a:ext cx="5438140"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5FFD9-FBD2-46E3-AF92-E85C50C5E6BC}">
      <dsp:nvSpPr>
        <dsp:cNvPr id="0" name=""/>
        <dsp:cNvSpPr/>
      </dsp:nvSpPr>
      <dsp:spPr>
        <a:xfrm>
          <a:off x="0" y="462"/>
          <a:ext cx="10058399"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1F3FEC-EAC1-4070-B7F4-E5E68B52D635}">
      <dsp:nvSpPr>
        <dsp:cNvPr id="0" name=""/>
        <dsp:cNvSpPr/>
      </dsp:nvSpPr>
      <dsp:spPr>
        <a:xfrm>
          <a:off x="0" y="462"/>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De heer sliep thuis slecht na het delier. Daarom wil je nu monitoren: </a:t>
          </a:r>
          <a:endParaRPr lang="en-US" sz="2800" kern="1200"/>
        </a:p>
      </dsp:txBody>
      <dsp:txXfrm>
        <a:off x="0" y="462"/>
        <a:ext cx="10058399" cy="757031"/>
      </dsp:txXfrm>
    </dsp:sp>
    <dsp:sp modelId="{6617F07A-B3BA-4112-89DE-EAF629C430BE}">
      <dsp:nvSpPr>
        <dsp:cNvPr id="0" name=""/>
        <dsp:cNvSpPr/>
      </dsp:nvSpPr>
      <dsp:spPr>
        <a:xfrm>
          <a:off x="0" y="757493"/>
          <a:ext cx="10058399"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8B591F-6EA9-48CA-9184-FF2804AAB56A}">
      <dsp:nvSpPr>
        <dsp:cNvPr id="0" name=""/>
        <dsp:cNvSpPr/>
      </dsp:nvSpPr>
      <dsp:spPr>
        <a:xfrm>
          <a:off x="0" y="757493"/>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Krijgt hij onvoldoende rust/slaap?</a:t>
          </a:r>
          <a:endParaRPr lang="en-US" sz="2800" kern="1200"/>
        </a:p>
      </dsp:txBody>
      <dsp:txXfrm>
        <a:off x="0" y="757493"/>
        <a:ext cx="10058399" cy="757031"/>
      </dsp:txXfrm>
    </dsp:sp>
    <dsp:sp modelId="{3EE1ED9D-910E-4BB0-89F4-7CFBF0AEEA96}">
      <dsp:nvSpPr>
        <dsp:cNvPr id="0" name=""/>
        <dsp:cNvSpPr/>
      </dsp:nvSpPr>
      <dsp:spPr>
        <a:xfrm>
          <a:off x="0" y="1514524"/>
          <a:ext cx="10058399"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82A241-4247-4A9C-91A0-774C68A60DD6}">
      <dsp:nvSpPr>
        <dsp:cNvPr id="0" name=""/>
        <dsp:cNvSpPr/>
      </dsp:nvSpPr>
      <dsp:spPr>
        <a:xfrm>
          <a:off x="0" y="1514524"/>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Is er nachtelijke onrust?</a:t>
          </a:r>
          <a:endParaRPr lang="en-US" sz="2800" kern="1200"/>
        </a:p>
      </dsp:txBody>
      <dsp:txXfrm>
        <a:off x="0" y="1514524"/>
        <a:ext cx="10058399" cy="757031"/>
      </dsp:txXfrm>
    </dsp:sp>
    <dsp:sp modelId="{207DC2DA-2D77-4754-9443-5D8B7D3B7668}">
      <dsp:nvSpPr>
        <dsp:cNvPr id="0" name=""/>
        <dsp:cNvSpPr/>
      </dsp:nvSpPr>
      <dsp:spPr>
        <a:xfrm>
          <a:off x="0" y="2271555"/>
          <a:ext cx="10058399"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865C84-F161-4E25-9AF9-2FF27BF1614C}">
      <dsp:nvSpPr>
        <dsp:cNvPr id="0" name=""/>
        <dsp:cNvSpPr/>
      </dsp:nvSpPr>
      <dsp:spPr>
        <a:xfrm>
          <a:off x="0" y="2271555"/>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Gaat hij dwalen? </a:t>
          </a:r>
          <a:endParaRPr lang="en-US" sz="2800" kern="1200"/>
        </a:p>
      </dsp:txBody>
      <dsp:txXfrm>
        <a:off x="0" y="2271555"/>
        <a:ext cx="10058399" cy="757031"/>
      </dsp:txXfrm>
    </dsp:sp>
    <dsp:sp modelId="{47E24281-BA32-45AD-ACCD-C55F50D7DEAB}">
      <dsp:nvSpPr>
        <dsp:cNvPr id="0" name=""/>
        <dsp:cNvSpPr/>
      </dsp:nvSpPr>
      <dsp:spPr>
        <a:xfrm>
          <a:off x="0" y="3028586"/>
          <a:ext cx="10058399"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2F23C5-384F-4794-B55E-317DD947E5DB}">
      <dsp:nvSpPr>
        <dsp:cNvPr id="0" name=""/>
        <dsp:cNvSpPr/>
      </dsp:nvSpPr>
      <dsp:spPr>
        <a:xfrm>
          <a:off x="0" y="3028586"/>
          <a:ext cx="10058399" cy="757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Indien nodig schakel je de arts in.</a:t>
          </a:r>
          <a:endParaRPr lang="en-US" sz="2800" kern="1200"/>
        </a:p>
      </dsp:txBody>
      <dsp:txXfrm>
        <a:off x="0" y="3028586"/>
        <a:ext cx="10058399" cy="7570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A8CCA2-BA93-468B-89F5-8EB913B6D2C0}" type="datetimeFigureOut">
              <a:rPr lang="nl-NL" smtClean="0"/>
              <a:t>5-3-2020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A30218-AD15-4712-8718-7BE9AFB5A1B1}" type="slidenum">
              <a:rPr lang="nl-NL" smtClean="0"/>
              <a:t>‹nr.›</a:t>
            </a:fld>
            <a:endParaRPr lang="nl-NL"/>
          </a:p>
        </p:txBody>
      </p:sp>
    </p:spTree>
    <p:extLst>
      <p:ext uri="{BB962C8B-B14F-4D97-AF65-F5344CB8AC3E}">
        <p14:creationId xmlns:p14="http://schemas.microsoft.com/office/powerpoint/2010/main" val="3180611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Tip voor trainers: gebruik ook</a:t>
            </a:r>
            <a:r>
              <a:rPr lang="nl-NL" baseline="0" dirty="0"/>
              <a:t> casuïstiek van de deelnemende organisatie uitgewerkt in een eigen zorgplan. Zo krijgen deelnemers een goed beeld van hoe het zorgplan er in Omaha System in hun eigen </a:t>
            </a:r>
            <a:r>
              <a:rPr lang="nl-NL" baseline="0"/>
              <a:t>ECD uit ziet </a:t>
            </a:r>
            <a:r>
              <a:rPr lang="nl-NL" baseline="0" dirty="0"/>
              <a:t>en zien ze waar welke informatie staat. Maak vooraf een goed voorbeeld van een zorgplan: gegevensverzameling, aandachtsgebieden, kenmerken, signalen/symptomen, scores, soort actie, actievlak + specificatie. </a:t>
            </a:r>
            <a:endParaRPr lang="nl-NL" dirty="0"/>
          </a:p>
        </p:txBody>
      </p:sp>
      <p:sp>
        <p:nvSpPr>
          <p:cNvPr id="4" name="Tijdelijke aanduiding voor dianummer 3"/>
          <p:cNvSpPr>
            <a:spLocks noGrp="1"/>
          </p:cNvSpPr>
          <p:nvPr>
            <p:ph type="sldNum" sz="quarter" idx="10"/>
          </p:nvPr>
        </p:nvSpPr>
        <p:spPr/>
        <p:txBody>
          <a:bodyPr/>
          <a:lstStyle/>
          <a:p>
            <a:fld id="{F2FA2D05-F5AA-4239-935D-888573F4EC0F}" type="slidenum">
              <a:rPr lang="nl-NL" smtClean="0"/>
              <a:t>1</a:t>
            </a:fld>
            <a:endParaRPr lang="nl-NL"/>
          </a:p>
        </p:txBody>
      </p:sp>
    </p:spTree>
    <p:extLst>
      <p:ext uri="{BB962C8B-B14F-4D97-AF65-F5344CB8AC3E}">
        <p14:creationId xmlns:p14="http://schemas.microsoft.com/office/powerpoint/2010/main" val="2418239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29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05295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82681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56017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55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932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BFCF006-5885-4518-BA30-E87BA62961FE}" type="datetimeFigureOut">
              <a:rPr lang="nl-NL" smtClean="0"/>
              <a:t>5-3-2020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12390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4BFCF006-5885-4518-BA30-E87BA62961FE}" type="datetimeFigureOut">
              <a:rPr lang="nl-NL" smtClean="0"/>
              <a:t>5-3-2020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41804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BFCF006-5885-4518-BA30-E87BA62961FE}" type="datetimeFigureOut">
              <a:rPr lang="nl-NL" smtClean="0"/>
              <a:t>5-3-2020</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83994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F602094-AE16-4403-8978-AF7F804E90CD}" type="slidenum">
              <a:rPr lang="nl-NL" smtClean="0"/>
              <a:t>‹nr.›</a:t>
            </a:fld>
            <a:endParaRPr lang="nl-NL"/>
          </a:p>
        </p:txBody>
      </p:sp>
    </p:spTree>
    <p:extLst>
      <p:ext uri="{BB962C8B-B14F-4D97-AF65-F5344CB8AC3E}">
        <p14:creationId xmlns:p14="http://schemas.microsoft.com/office/powerpoint/2010/main" val="1309622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1768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BFCF006-5885-4518-BA30-E87BA62961FE}" type="datetimeFigureOut">
              <a:rPr lang="nl-NL" smtClean="0"/>
              <a:t>5-3-2020</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F602094-AE16-4403-8978-AF7F804E90CD}"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06DC4E44-9AB1-4E7F-818A-33FADF53577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02723" y="5512885"/>
            <a:ext cx="1583994" cy="712418"/>
          </a:xfrm>
          <a:prstGeom prst="rect">
            <a:avLst/>
          </a:prstGeom>
        </p:spPr>
      </p:pic>
    </p:spTree>
    <p:extLst>
      <p:ext uri="{BB962C8B-B14F-4D97-AF65-F5344CB8AC3E}">
        <p14:creationId xmlns:p14="http://schemas.microsoft.com/office/powerpoint/2010/main" val="100903914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5B243A0F-084A-49AD-BAEF-E45F05F867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99" y="2016972"/>
            <a:ext cx="6275667" cy="2824055"/>
          </a:xfrm>
          <a:prstGeom prst="rect">
            <a:avLst/>
          </a:prstGeom>
        </p:spPr>
      </p:pic>
      <p:sp>
        <p:nvSpPr>
          <p:cNvPr id="26" name="Rectangle 25">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p:nvPr>
        </p:nvSpPr>
        <p:spPr>
          <a:xfrm>
            <a:off x="8096885" y="640080"/>
            <a:ext cx="3659246" cy="2926080"/>
          </a:xfrm>
        </p:spPr>
        <p:txBody>
          <a:bodyPr vert="horz" lIns="91440" tIns="45720" rIns="91440" bIns="45720" rtlCol="0">
            <a:normAutofit/>
          </a:bodyPr>
          <a:lstStyle/>
          <a:p>
            <a:r>
              <a:rPr lang="en-US" sz="4100" b="1" dirty="0">
                <a:solidFill>
                  <a:srgbClr val="FFFFFF"/>
                </a:solidFill>
              </a:rPr>
              <a:t>Omaha System </a:t>
            </a:r>
            <a:r>
              <a:rPr lang="en-US" sz="4100" b="1" dirty="0" err="1">
                <a:solidFill>
                  <a:srgbClr val="FFFFFF"/>
                </a:solidFill>
              </a:rPr>
              <a:t>casuïstiek</a:t>
            </a:r>
            <a:r>
              <a:rPr lang="en-US" sz="4100" b="1" dirty="0">
                <a:solidFill>
                  <a:srgbClr val="FFFFFF"/>
                </a:solidFill>
              </a:rPr>
              <a:t> </a:t>
            </a:r>
            <a:br>
              <a:rPr lang="en-US" sz="4100" b="1" dirty="0">
                <a:solidFill>
                  <a:srgbClr val="FFFFFF"/>
                </a:solidFill>
              </a:rPr>
            </a:br>
            <a:r>
              <a:rPr lang="en-US" sz="4100" b="1" dirty="0" err="1">
                <a:solidFill>
                  <a:srgbClr val="FFFFFF"/>
                </a:solidFill>
              </a:rPr>
              <a:t>intramuraal</a:t>
            </a:r>
            <a:r>
              <a:rPr lang="en-US" sz="4100" b="1" dirty="0">
                <a:solidFill>
                  <a:srgbClr val="FFFFFF"/>
                </a:solidFill>
              </a:rPr>
              <a:t>, </a:t>
            </a:r>
            <a:r>
              <a:rPr lang="en-US" sz="4100" b="1">
                <a:solidFill>
                  <a:srgbClr val="FFFFFF"/>
                </a:solidFill>
              </a:rPr>
              <a:t>psychogeriatrie</a:t>
            </a:r>
            <a:br>
              <a:rPr lang="en-US" sz="4100" b="1" dirty="0">
                <a:solidFill>
                  <a:srgbClr val="FFFFFF"/>
                </a:solidFill>
              </a:rPr>
            </a:br>
            <a:endParaRPr lang="en-US" sz="4100" b="1" dirty="0">
              <a:solidFill>
                <a:srgbClr val="FFFFFF"/>
              </a:solidFill>
            </a:endParaRPr>
          </a:p>
        </p:txBody>
      </p:sp>
      <p:sp>
        <p:nvSpPr>
          <p:cNvPr id="3" name="Ondertitel 2"/>
          <p:cNvSpPr>
            <a:spLocks noGrp="1"/>
          </p:cNvSpPr>
          <p:nvPr>
            <p:ph type="subTitle" idx="1"/>
          </p:nvPr>
        </p:nvSpPr>
        <p:spPr>
          <a:xfrm>
            <a:off x="8096885" y="3578084"/>
            <a:ext cx="3659246" cy="2639835"/>
          </a:xfrm>
        </p:spPr>
        <p:txBody>
          <a:bodyPr vert="horz" lIns="0" tIns="45720" rIns="0" bIns="45720" rtlCol="0">
            <a:normAutofit/>
          </a:bodyPr>
          <a:lstStyle/>
          <a:p>
            <a:endParaRPr lang="en-US" sz="1500">
              <a:solidFill>
                <a:srgbClr val="FFFFFF"/>
              </a:solidFill>
              <a:latin typeface="+mn-lt"/>
            </a:endParaRPr>
          </a:p>
          <a:p>
            <a:endParaRPr lang="en-US" sz="1500">
              <a:solidFill>
                <a:srgbClr val="FFFFFF"/>
              </a:solidFill>
              <a:latin typeface="+mn-lt"/>
            </a:endParaRPr>
          </a:p>
          <a:p>
            <a:endParaRPr lang="en-US" sz="1500">
              <a:solidFill>
                <a:srgbClr val="FFFFFF"/>
              </a:solidFill>
              <a:latin typeface="+mn-lt"/>
            </a:endParaRPr>
          </a:p>
          <a:p>
            <a:endParaRPr lang="en-US" sz="1500">
              <a:solidFill>
                <a:srgbClr val="FFFFFF"/>
              </a:solidFill>
              <a:latin typeface="+mn-lt"/>
            </a:endParaRPr>
          </a:p>
          <a:p>
            <a:endParaRPr lang="en-US" sz="1500">
              <a:solidFill>
                <a:srgbClr val="FFFFFF"/>
              </a:solidFill>
              <a:latin typeface="+mn-lt"/>
            </a:endParaRPr>
          </a:p>
        </p:txBody>
      </p:sp>
      <p:sp>
        <p:nvSpPr>
          <p:cNvPr id="28" name="Rectangle 27">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92049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a:t>Argumentatie</a:t>
            </a:r>
          </a:p>
        </p:txBody>
      </p:sp>
      <p:graphicFrame>
        <p:nvGraphicFramePr>
          <p:cNvPr id="5" name="Tijdelijke aanduiding voor inhoud 2">
            <a:extLst>
              <a:ext uri="{FF2B5EF4-FFF2-40B4-BE49-F238E27FC236}">
                <a16:creationId xmlns:a16="http://schemas.microsoft.com/office/drawing/2014/main" id="{0BB45921-DEB1-4B84-8C6D-02D05CC33F62}"/>
              </a:ext>
            </a:extLst>
          </p:cNvPr>
          <p:cNvGraphicFramePr>
            <a:graphicFrameLocks noGrp="1"/>
          </p:cNvGraphicFramePr>
          <p:nvPr>
            <p:ph idx="1"/>
            <p:extLst>
              <p:ext uri="{D42A27DB-BD31-4B8C-83A1-F6EECF244321}">
                <p14:modId xmlns:p14="http://schemas.microsoft.com/office/powerpoint/2010/main" val="187177773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hthoek 3">
            <a:extLst>
              <a:ext uri="{FF2B5EF4-FFF2-40B4-BE49-F238E27FC236}">
                <a16:creationId xmlns:a16="http://schemas.microsoft.com/office/drawing/2014/main" id="{F58AC892-3547-4CD9-9135-99CC45E1EB50}"/>
              </a:ext>
            </a:extLst>
          </p:cNvPr>
          <p:cNvSpPr/>
          <p:nvPr/>
        </p:nvSpPr>
        <p:spPr>
          <a:xfrm>
            <a:off x="10229850" y="5372100"/>
            <a:ext cx="1724025" cy="873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F595BB87-E038-4287-94C6-A873366E981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3945211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1" y="0"/>
            <a:ext cx="4104079" cy="6858000"/>
          </a:xfrm>
          <a:solidFill>
            <a:srgbClr val="E63E22"/>
          </a:solidFill>
        </p:spPr>
        <p:txBody>
          <a:bodyPr anchor="ctr">
            <a:normAutofit/>
          </a:bodyPr>
          <a:lstStyle/>
          <a:p>
            <a:r>
              <a:rPr lang="nl-NL" sz="3600" b="1" dirty="0">
                <a:solidFill>
                  <a:srgbClr val="FFFFFF"/>
                </a:solidFill>
              </a:rPr>
              <a:t>    Argumentatie</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Scores:</a:t>
            </a:r>
          </a:p>
          <a:p>
            <a:pPr marL="0" lvl="0" indent="0">
              <a:buNone/>
            </a:pPr>
            <a:r>
              <a:rPr lang="nl-NL" dirty="0"/>
              <a:t>SS: hij slaapt heel slecht na de delier (1). Mogelijk dat het weer beter wordt als hij daar weer bovenop is gekomen; hij was altijd een goede slaper (3). Je gaat dit monitoren. </a:t>
            </a:r>
          </a:p>
          <a:p>
            <a:pPr marL="0" lvl="0" indent="0">
              <a:buNone/>
            </a:pPr>
            <a:r>
              <a:rPr lang="nl-NL" dirty="0"/>
              <a:t>Kennis: zijn kennis over zijn cognitieve toestand en de relatie met slapen is beperkt (2) en zal ook niet beter worden (2) gezien zijn cognitieve beeld.</a:t>
            </a:r>
          </a:p>
          <a:p>
            <a:pPr marL="0" lvl="0" indent="0">
              <a:buNone/>
            </a:pPr>
            <a:r>
              <a:rPr lang="nl-NL" dirty="0"/>
              <a:t>Gedrag: zijn gedrag is niet passend (1). Hij dwaalt, komt uit bed, weet soms niet dat het nacht is. Wellicht dat er nog verbetering mogelijk is als hij weer wat opgeknapt is na zijn delier (3). </a:t>
            </a:r>
          </a:p>
          <a:p>
            <a:endParaRPr lang="nl-NL" dirty="0"/>
          </a:p>
        </p:txBody>
      </p:sp>
      <p:pic>
        <p:nvPicPr>
          <p:cNvPr id="7" name="Afbeelding 6" descr="Afbeelding met voedsel, tekening&#10;&#10;Automatisch gegenereerde beschrijving">
            <a:extLst>
              <a:ext uri="{FF2B5EF4-FFF2-40B4-BE49-F238E27FC236}">
                <a16:creationId xmlns:a16="http://schemas.microsoft.com/office/drawing/2014/main" id="{01BF37CF-8275-471D-86C4-0A5918F6BA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3200" y="6447600"/>
            <a:ext cx="813600" cy="365925"/>
          </a:xfrm>
          <a:prstGeom prst="rect">
            <a:avLst/>
          </a:prstGeom>
        </p:spPr>
      </p:pic>
    </p:spTree>
    <p:extLst>
      <p:ext uri="{BB962C8B-B14F-4D97-AF65-F5344CB8AC3E}">
        <p14:creationId xmlns:p14="http://schemas.microsoft.com/office/powerpoint/2010/main" val="1435518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33BF9DD-8A45-4EEE-B231-0A14D322E5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974771" y="634946"/>
            <a:ext cx="6574972" cy="1450757"/>
          </a:xfrm>
        </p:spPr>
        <p:txBody>
          <a:bodyPr>
            <a:normAutofit/>
          </a:bodyPr>
          <a:lstStyle/>
          <a:p>
            <a:r>
              <a:rPr lang="nl-NL" b="1"/>
              <a:t>Uitwerking</a:t>
            </a:r>
            <a:endParaRPr lang="nl-NL" dirty="0"/>
          </a:p>
        </p:txBody>
      </p:sp>
      <p:pic>
        <p:nvPicPr>
          <p:cNvPr id="7" name="Graphic 6">
            <a:extLst>
              <a:ext uri="{FF2B5EF4-FFF2-40B4-BE49-F238E27FC236}">
                <a16:creationId xmlns:a16="http://schemas.microsoft.com/office/drawing/2014/main" id="{52F01530-3890-4279-BF7A-7D858B6586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3999" y="1296626"/>
            <a:ext cx="4001315" cy="4001315"/>
          </a:xfrm>
          <a:prstGeom prst="rect">
            <a:avLst/>
          </a:prstGeom>
        </p:spPr>
      </p:pic>
      <p:cxnSp>
        <p:nvCxnSpPr>
          <p:cNvPr id="23" name="Straight Connector 22">
            <a:extLst>
              <a:ext uri="{FF2B5EF4-FFF2-40B4-BE49-F238E27FC236}">
                <a16:creationId xmlns:a16="http://schemas.microsoft.com/office/drawing/2014/main" id="{9020DCC9-F851-4562-BB20-1AB3C51BFD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74769" y="2198914"/>
            <a:ext cx="6574973" cy="3670180"/>
          </a:xfrm>
        </p:spPr>
        <p:txBody>
          <a:bodyPr>
            <a:normAutofit fontScale="85000" lnSpcReduction="20000"/>
          </a:bodyPr>
          <a:lstStyle/>
          <a:p>
            <a:endParaRPr lang="nl-NL" sz="1400" dirty="0"/>
          </a:p>
          <a:p>
            <a:pPr marL="0" indent="0">
              <a:buNone/>
            </a:pPr>
            <a:r>
              <a:rPr lang="nl-NL" dirty="0"/>
              <a:t>Domein: Psychosociaal</a:t>
            </a:r>
          </a:p>
          <a:p>
            <a:pPr marL="0" indent="0">
              <a:buNone/>
            </a:pPr>
            <a:r>
              <a:rPr lang="nl-NL" dirty="0"/>
              <a:t>Aandachtsgebied: Mantelzorg </a:t>
            </a:r>
          </a:p>
          <a:p>
            <a:pPr marL="0" indent="0">
              <a:buNone/>
            </a:pPr>
            <a:r>
              <a:rPr lang="nl-NL" dirty="0"/>
              <a:t>Soort actie: AIB</a:t>
            </a:r>
          </a:p>
          <a:p>
            <a:pPr marL="0" indent="0">
              <a:buNone/>
            </a:pPr>
            <a:r>
              <a:rPr lang="nl-NL" dirty="0"/>
              <a:t>Actievlak: </a:t>
            </a:r>
            <a:r>
              <a:rPr lang="nl-NL" dirty="0" err="1"/>
              <a:t>Copingsvaardigheden</a:t>
            </a:r>
            <a:r>
              <a:rPr lang="nl-NL" dirty="0"/>
              <a:t> </a:t>
            </a:r>
          </a:p>
          <a:p>
            <a:pPr marL="0" indent="0">
              <a:buNone/>
            </a:pPr>
            <a:endParaRPr lang="nl-NL" dirty="0"/>
          </a:p>
          <a:p>
            <a:pPr marL="0" lvl="0" indent="0">
              <a:buNone/>
            </a:pPr>
            <a:r>
              <a:rPr lang="nl-NL" dirty="0"/>
              <a:t>Score: </a:t>
            </a:r>
          </a:p>
          <a:p>
            <a:pPr lvl="0"/>
            <a:r>
              <a:rPr lang="nl-NL" dirty="0"/>
              <a:t>SS: 1 </a:t>
            </a:r>
            <a:r>
              <a:rPr lang="nl-NL" dirty="0">
                <a:sym typeface="Wingdings" panose="05000000000000000000" pitchFamily="2" charset="2"/>
              </a:rPr>
              <a:t> 4</a:t>
            </a:r>
            <a:endParaRPr lang="nl-NL" dirty="0"/>
          </a:p>
          <a:p>
            <a:pPr marL="0" indent="0">
              <a:buNone/>
            </a:pPr>
            <a:r>
              <a:rPr lang="nl-NL" dirty="0"/>
              <a:t>Kennis: 4 </a:t>
            </a:r>
            <a:r>
              <a:rPr lang="nl-NL" dirty="0">
                <a:sym typeface="Wingdings" panose="05000000000000000000" pitchFamily="2" charset="2"/>
              </a:rPr>
              <a:t> 4</a:t>
            </a:r>
            <a:endParaRPr lang="nl-NL" dirty="0"/>
          </a:p>
          <a:p>
            <a:pPr marL="0" indent="0">
              <a:buNone/>
            </a:pPr>
            <a:r>
              <a:rPr lang="nl-NL" dirty="0"/>
              <a:t>Gedrag: 1 </a:t>
            </a:r>
            <a:r>
              <a:rPr lang="nl-NL" dirty="0">
                <a:sym typeface="Wingdings" panose="05000000000000000000" pitchFamily="2" charset="2"/>
              </a:rPr>
              <a:t> 4</a:t>
            </a:r>
            <a:endParaRPr lang="nl-NL" dirty="0"/>
          </a:p>
          <a:p>
            <a:endParaRPr lang="nl-NL" sz="1400" dirty="0"/>
          </a:p>
        </p:txBody>
      </p:sp>
      <p:sp>
        <p:nvSpPr>
          <p:cNvPr id="25" name="Rectangle 24">
            <a:extLst>
              <a:ext uri="{FF2B5EF4-FFF2-40B4-BE49-F238E27FC236}">
                <a16:creationId xmlns:a16="http://schemas.microsoft.com/office/drawing/2014/main" id="{D5FBCAC9-BD8B-4F3B-AD74-EF37D421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a:extLst>
              <a:ext uri="{FF2B5EF4-FFF2-40B4-BE49-F238E27FC236}">
                <a16:creationId xmlns:a16="http://schemas.microsoft.com/office/drawing/2014/main" id="{9556C5A8-AD7E-4CE7-87BE-9EA3B5E1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Afbeelding 8" descr="Afbeelding met tekening&#10;&#10;Automatisch gegenereerde beschrijving">
            <a:extLst>
              <a:ext uri="{FF2B5EF4-FFF2-40B4-BE49-F238E27FC236}">
                <a16:creationId xmlns:a16="http://schemas.microsoft.com/office/drawing/2014/main" id="{95AEBD58-7456-4ADA-810A-6FCA4F4CAC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3943565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ECF0FC6-D57B-48B6-9036-F4FFD91A4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90932" y="286603"/>
            <a:ext cx="6750987" cy="1450757"/>
          </a:xfrm>
        </p:spPr>
        <p:txBody>
          <a:bodyPr>
            <a:normAutofit/>
          </a:bodyPr>
          <a:lstStyle/>
          <a:p>
            <a:r>
              <a:rPr lang="nl-NL" b="1">
                <a:solidFill>
                  <a:schemeClr val="accent2"/>
                </a:solidFill>
              </a:rPr>
              <a:t>Argumentatie</a:t>
            </a:r>
          </a:p>
        </p:txBody>
      </p:sp>
      <p:sp>
        <p:nvSpPr>
          <p:cNvPr id="3" name="Tijdelijke aanduiding voor inhoud 2"/>
          <p:cNvSpPr>
            <a:spLocks noGrp="1"/>
          </p:cNvSpPr>
          <p:nvPr>
            <p:ph idx="1"/>
          </p:nvPr>
        </p:nvSpPr>
        <p:spPr>
          <a:xfrm>
            <a:off x="1044204" y="2023962"/>
            <a:ext cx="6697715" cy="3845131"/>
          </a:xfrm>
        </p:spPr>
        <p:txBody>
          <a:bodyPr>
            <a:normAutofit/>
          </a:bodyPr>
          <a:lstStyle/>
          <a:p>
            <a:pPr marL="0" indent="0">
              <a:buNone/>
            </a:pPr>
            <a:endParaRPr lang="nl-NL" dirty="0"/>
          </a:p>
          <a:p>
            <a:pPr marL="0" indent="0">
              <a:buNone/>
            </a:pPr>
            <a:r>
              <a:rPr lang="nl-NL" dirty="0"/>
              <a:t>Je gaat mevrouw </a:t>
            </a:r>
            <a:r>
              <a:rPr lang="nl-NL" dirty="0" err="1"/>
              <a:t>Bergstra</a:t>
            </a:r>
            <a:r>
              <a:rPr lang="nl-NL" dirty="0"/>
              <a:t> begeleiden bij: </a:t>
            </a:r>
          </a:p>
          <a:p>
            <a:pPr marL="0" indent="0">
              <a:buNone/>
            </a:pPr>
            <a:r>
              <a:rPr lang="nl-NL" dirty="0"/>
              <a:t>Acceptatie en verwerking </a:t>
            </a:r>
          </a:p>
          <a:p>
            <a:pPr marL="0" indent="0">
              <a:buNone/>
            </a:pPr>
            <a:r>
              <a:rPr lang="nl-NL" dirty="0"/>
              <a:t>Gevolgen van dementie. </a:t>
            </a:r>
          </a:p>
          <a:p>
            <a:pPr marL="0" indent="0">
              <a:buNone/>
            </a:pPr>
            <a:r>
              <a:rPr lang="nl-NL" dirty="0"/>
              <a:t>Als het nodig is adviseer je haar contact op te nemen met psycholoog of maatschappelijk werker. </a:t>
            </a:r>
          </a:p>
          <a:p>
            <a:pPr marL="0" indent="0">
              <a:buNone/>
            </a:pPr>
            <a:endParaRPr lang="nl-NL" dirty="0"/>
          </a:p>
        </p:txBody>
      </p:sp>
      <p:sp>
        <p:nvSpPr>
          <p:cNvPr id="10" name="Rectangle 9">
            <a:extLst>
              <a:ext uri="{FF2B5EF4-FFF2-40B4-BE49-F238E27FC236}">
                <a16:creationId xmlns:a16="http://schemas.microsoft.com/office/drawing/2014/main" id="{717A211C-5863-4303-AC3D-AEBFDF6D6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087519CD-2FFF-42E3-BB0C-FEAA828BA5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Afbeelding 6" descr="Afbeelding met tekening&#10;&#10;Automatisch gegenereerde beschrijving">
            <a:extLst>
              <a:ext uri="{FF2B5EF4-FFF2-40B4-BE49-F238E27FC236}">
                <a16:creationId xmlns:a16="http://schemas.microsoft.com/office/drawing/2014/main" id="{922E4CC9-D6F8-460A-8D9A-EAB356D31C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2132894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r>
              <a:rPr lang="nl-NL" sz="3600">
                <a:solidFill>
                  <a:srgbClr val="FFFFFF"/>
                </a:solidFill>
              </a:rPr>
              <a:t>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Scores:</a:t>
            </a:r>
          </a:p>
          <a:p>
            <a:pPr marL="0" indent="0">
              <a:buNone/>
            </a:pPr>
            <a:r>
              <a:rPr lang="nl-NL" dirty="0"/>
              <a:t>SS: het gaat slecht met mevrouw </a:t>
            </a:r>
            <a:r>
              <a:rPr lang="nl-NL" dirty="0" err="1"/>
              <a:t>Bergstra</a:t>
            </a:r>
            <a:r>
              <a:rPr lang="nl-NL" dirty="0"/>
              <a:t>. Ze is flink overbelast (1). Je verwacht dat de overbelasting af zal nemen nu haar man opgenomen is in het verpleeghuis (4).</a:t>
            </a:r>
          </a:p>
          <a:p>
            <a:pPr marL="0" indent="0">
              <a:buNone/>
            </a:pPr>
            <a:r>
              <a:rPr lang="nl-NL" dirty="0"/>
              <a:t>Kennis: ze weet heel goed (4) dat de overbelasting komt omdat ze te veel gedaan heeft en zich te veel alleen maar op haar man gericht heeft. Die kennis hoeft niet verbeterd te worden (4).</a:t>
            </a:r>
          </a:p>
          <a:p>
            <a:pPr marL="0" indent="0">
              <a:buNone/>
            </a:pPr>
            <a:r>
              <a:rPr lang="nl-NL" dirty="0"/>
              <a:t>Gedrag: weten is één maar doen is twee. Ze heeft te veel gedaan (1). Je verwacht dat ze door de opname van haar man en met de met begeleiding van jullie beter om kan gaan met de situatie (4).</a:t>
            </a:r>
          </a:p>
          <a:p>
            <a:endParaRPr lang="nl-NL" dirty="0"/>
          </a:p>
          <a:p>
            <a:endParaRPr lang="nl-NL" dirty="0"/>
          </a:p>
        </p:txBody>
      </p:sp>
      <p:pic>
        <p:nvPicPr>
          <p:cNvPr id="7" name="Afbeelding 6" descr="Afbeelding met voedsel, tekening&#10;&#10;Automatisch gegenereerde beschrijving">
            <a:extLst>
              <a:ext uri="{FF2B5EF4-FFF2-40B4-BE49-F238E27FC236}">
                <a16:creationId xmlns:a16="http://schemas.microsoft.com/office/drawing/2014/main" id="{AABC770C-8355-4655-95F0-F89671E7C3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3200" y="6447600"/>
            <a:ext cx="813600" cy="365925"/>
          </a:xfrm>
          <a:prstGeom prst="rect">
            <a:avLst/>
          </a:prstGeom>
        </p:spPr>
      </p:pic>
    </p:spTree>
    <p:extLst>
      <p:ext uri="{BB962C8B-B14F-4D97-AF65-F5344CB8AC3E}">
        <p14:creationId xmlns:p14="http://schemas.microsoft.com/office/powerpoint/2010/main" val="1359972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Casus de heer Bergstra</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lnSpcReduction="10000"/>
          </a:bodyPr>
          <a:lstStyle/>
          <a:p>
            <a:pPr marL="0" indent="0">
              <a:buNone/>
            </a:pPr>
            <a:r>
              <a:rPr lang="nl-NL" dirty="0"/>
              <a:t>Dhr. </a:t>
            </a:r>
            <a:r>
              <a:rPr lang="nl-NL" dirty="0" err="1"/>
              <a:t>Bergstra</a:t>
            </a:r>
            <a:r>
              <a:rPr lang="nl-NL" dirty="0"/>
              <a:t> is 82 jaar en heeft sinds vijf jaar de ziekte van Alzheimer. Tot nu toe heeft hij thuis gewoond en is verzorgd door zijn vrouw en de thuiszorg. Zijn twee dochters springen ook vaak bij. Het ging redelijk goed tot hij een delier kreeg door een blaasontsteking en in het ziekenhuis werd opgenomen. Daar was hij enorm in de war en zeer onrustig. Dat heeft grote indruk gemaakt op zijn familie. Na het delier was hij slechter dan voorheen en zijn vrouw, die ook al 80 is, kan het niet meer aan. De heer slaapt slecht en dwaalt vaak ‘s nachts. </a:t>
            </a:r>
          </a:p>
          <a:p>
            <a:pPr marL="0" indent="0">
              <a:buNone/>
            </a:pPr>
            <a:r>
              <a:rPr lang="nl-NL" dirty="0"/>
              <a:t>Mevrouw </a:t>
            </a:r>
            <a:r>
              <a:rPr lang="nl-NL" dirty="0" err="1"/>
              <a:t>Bergstra</a:t>
            </a:r>
            <a:r>
              <a:rPr lang="nl-NL" dirty="0"/>
              <a:t> vindt het verschrikkelijk dat ze hem naar een verpleeghuis moet brengen, maar het kan niet anders. </a:t>
            </a:r>
          </a:p>
          <a:p>
            <a:pPr marL="0" indent="0">
              <a:buNone/>
            </a:pPr>
            <a:r>
              <a:rPr lang="nl-NL" dirty="0"/>
              <a:t>Naast de dementie mankeert hij niet veel. We zien een redelijk vitale man, slank, die nog vrij goed loopt. Hij was volgens zijn vrouw tot voor kort lichamelijk nog heel actief. Ze gingen veel wandelen samen en hij was nog vaak in de tuin bezig. </a:t>
            </a:r>
          </a:p>
          <a:p>
            <a:pPr marL="0" indent="0">
              <a:buNone/>
            </a:pPr>
            <a:r>
              <a:rPr lang="nl-NL" dirty="0"/>
              <a:t>Hij heeft last van hartritmestoornissen en slikt daar medicatie voor. </a:t>
            </a:r>
          </a:p>
          <a:p>
            <a:endParaRPr lang="nl-NL" dirty="0"/>
          </a:p>
        </p:txBody>
      </p:sp>
      <p:pic>
        <p:nvPicPr>
          <p:cNvPr id="5" name="Afbeelding 4" descr="Afbeelding met voedsel, tekening&#10;&#10;Automatisch gegenereerde beschrijving">
            <a:extLst>
              <a:ext uri="{FF2B5EF4-FFF2-40B4-BE49-F238E27FC236}">
                <a16:creationId xmlns:a16="http://schemas.microsoft.com/office/drawing/2014/main" id="{87657F54-DFFE-41C1-B4D0-F7A80FC7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3200" y="6447600"/>
            <a:ext cx="813600" cy="365925"/>
          </a:xfrm>
          <a:prstGeom prst="rect">
            <a:avLst/>
          </a:prstGeom>
        </p:spPr>
      </p:pic>
    </p:spTree>
    <p:extLst>
      <p:ext uri="{BB962C8B-B14F-4D97-AF65-F5344CB8AC3E}">
        <p14:creationId xmlns:p14="http://schemas.microsoft.com/office/powerpoint/2010/main" val="2352887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dirty="0"/>
              <a:t>Casus de heer </a:t>
            </a:r>
            <a:r>
              <a:rPr lang="nl-NL" b="1" dirty="0" err="1"/>
              <a:t>Bergstra</a:t>
            </a:r>
            <a:endParaRPr lang="nl-NL" b="1" dirty="0"/>
          </a:p>
        </p:txBody>
      </p:sp>
      <p:graphicFrame>
        <p:nvGraphicFramePr>
          <p:cNvPr id="5" name="Tijdelijke aanduiding voor inhoud 2">
            <a:extLst>
              <a:ext uri="{FF2B5EF4-FFF2-40B4-BE49-F238E27FC236}">
                <a16:creationId xmlns:a16="http://schemas.microsoft.com/office/drawing/2014/main" id="{5E3B4DCA-5570-426A-A9F4-23E51C121666}"/>
              </a:ext>
            </a:extLst>
          </p:cNvPr>
          <p:cNvGraphicFramePr>
            <a:graphicFrameLocks noGrp="1"/>
          </p:cNvGraphicFramePr>
          <p:nvPr>
            <p:ph idx="1"/>
            <p:extLst>
              <p:ext uri="{D42A27DB-BD31-4B8C-83A1-F6EECF244321}">
                <p14:modId xmlns:p14="http://schemas.microsoft.com/office/powerpoint/2010/main" val="100162734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hthoek 2">
            <a:extLst>
              <a:ext uri="{FF2B5EF4-FFF2-40B4-BE49-F238E27FC236}">
                <a16:creationId xmlns:a16="http://schemas.microsoft.com/office/drawing/2014/main" id="{D57E3553-B4D5-4A0B-B127-AFB0BE8DAC3C}"/>
              </a:ext>
            </a:extLst>
          </p:cNvPr>
          <p:cNvSpPr/>
          <p:nvPr/>
        </p:nvSpPr>
        <p:spPr>
          <a:xfrm>
            <a:off x="10229850" y="5372100"/>
            <a:ext cx="1724025" cy="873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F022B9F0-9363-4B6E-B29E-2BC2A3A127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4052334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dirty="0"/>
              <a:t>Risicosignalering</a:t>
            </a:r>
          </a:p>
        </p:txBody>
      </p:sp>
      <p:graphicFrame>
        <p:nvGraphicFramePr>
          <p:cNvPr id="5" name="Tijdelijke aanduiding voor inhoud 2">
            <a:extLst>
              <a:ext uri="{FF2B5EF4-FFF2-40B4-BE49-F238E27FC236}">
                <a16:creationId xmlns:a16="http://schemas.microsoft.com/office/drawing/2014/main" id="{C151E7AB-EA3A-41FB-819A-82BB52D196C6}"/>
              </a:ext>
            </a:extLst>
          </p:cNvPr>
          <p:cNvGraphicFramePr>
            <a:graphicFrameLocks noGrp="1"/>
          </p:cNvGraphicFramePr>
          <p:nvPr>
            <p:ph idx="1"/>
            <p:extLst>
              <p:ext uri="{D42A27DB-BD31-4B8C-83A1-F6EECF244321}">
                <p14:modId xmlns:p14="http://schemas.microsoft.com/office/powerpoint/2010/main" val="2375250171"/>
              </p:ext>
            </p:extLst>
          </p:nvPr>
        </p:nvGraphicFramePr>
        <p:xfrm>
          <a:off x="1096963" y="2177890"/>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hthoek 3">
            <a:extLst>
              <a:ext uri="{FF2B5EF4-FFF2-40B4-BE49-F238E27FC236}">
                <a16:creationId xmlns:a16="http://schemas.microsoft.com/office/drawing/2014/main" id="{07A58B95-3DE0-40AC-944E-18FE4FEF86C0}"/>
              </a:ext>
            </a:extLst>
          </p:cNvPr>
          <p:cNvSpPr/>
          <p:nvPr/>
        </p:nvSpPr>
        <p:spPr>
          <a:xfrm>
            <a:off x="1118052" y="1737360"/>
            <a:ext cx="7304316" cy="400110"/>
          </a:xfrm>
          <a:prstGeom prst="rect">
            <a:avLst/>
          </a:prstGeom>
        </p:spPr>
        <p:txBody>
          <a:bodyPr wrap="square">
            <a:spAutoFit/>
          </a:bodyPr>
          <a:lstStyle/>
          <a:p>
            <a:r>
              <a:rPr lang="nl-NL" sz="2000" dirty="0"/>
              <a:t>Risico’s waar je bij een cliënt met dementie alert op moet zijn, o.a.:</a:t>
            </a:r>
          </a:p>
        </p:txBody>
      </p:sp>
      <p:sp>
        <p:nvSpPr>
          <p:cNvPr id="6" name="Rechthoek 5">
            <a:extLst>
              <a:ext uri="{FF2B5EF4-FFF2-40B4-BE49-F238E27FC236}">
                <a16:creationId xmlns:a16="http://schemas.microsoft.com/office/drawing/2014/main" id="{20E5A89C-F301-4DC3-90A8-4A0A5A20DD9A}"/>
              </a:ext>
            </a:extLst>
          </p:cNvPr>
          <p:cNvSpPr/>
          <p:nvPr/>
        </p:nvSpPr>
        <p:spPr>
          <a:xfrm>
            <a:off x="10229850" y="5372100"/>
            <a:ext cx="1724025" cy="873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descr="Afbeelding met tekening&#10;&#10;Automatisch gegenereerde beschrijving">
            <a:extLst>
              <a:ext uri="{FF2B5EF4-FFF2-40B4-BE49-F238E27FC236}">
                <a16:creationId xmlns:a16="http://schemas.microsoft.com/office/drawing/2014/main" id="{1B6DB259-2544-4DF2-8D62-95AF91D3EED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4012197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1066800" y="5252936"/>
            <a:ext cx="10058400" cy="1028715"/>
          </a:xfrm>
        </p:spPr>
        <p:txBody>
          <a:bodyPr anchor="ctr">
            <a:normAutofit/>
          </a:bodyPr>
          <a:lstStyle/>
          <a:p>
            <a:pPr algn="ctr"/>
            <a:r>
              <a:rPr lang="nl-NL" b="1">
                <a:solidFill>
                  <a:srgbClr val="FFFFFF"/>
                </a:solidFill>
              </a:rPr>
              <a:t>Uitwerking</a:t>
            </a:r>
          </a:p>
        </p:txBody>
      </p:sp>
      <p:sp>
        <p:nvSpPr>
          <p:cNvPr id="3" name="Tijdelijke aanduiding voor inhoud 2"/>
          <p:cNvSpPr>
            <a:spLocks noGrp="1"/>
          </p:cNvSpPr>
          <p:nvPr>
            <p:ph idx="1"/>
          </p:nvPr>
        </p:nvSpPr>
        <p:spPr>
          <a:xfrm>
            <a:off x="1083632" y="1086678"/>
            <a:ext cx="10027920" cy="3471467"/>
          </a:xfrm>
        </p:spPr>
        <p:txBody>
          <a:bodyPr>
            <a:normAutofit/>
          </a:bodyPr>
          <a:lstStyle/>
          <a:p>
            <a:pPr marL="0" indent="0">
              <a:buNone/>
            </a:pPr>
            <a:endParaRPr lang="nl-NL" dirty="0"/>
          </a:p>
          <a:p>
            <a:pPr marL="0" indent="0">
              <a:buNone/>
            </a:pPr>
            <a:r>
              <a:rPr lang="nl-NL" dirty="0"/>
              <a:t>Hierna werken we drie aandachtsgebieden + score + soort actie en actievlak uit</a:t>
            </a:r>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Afbeelding 6" descr="Afbeelding met tekening&#10;&#10;Automatisch gegenereerde beschrijving">
            <a:extLst>
              <a:ext uri="{FF2B5EF4-FFF2-40B4-BE49-F238E27FC236}">
                <a16:creationId xmlns:a16="http://schemas.microsoft.com/office/drawing/2014/main" id="{D6D2E3D3-FB00-4F76-8B23-F4CCF5EDE2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3306540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a:t>Uitwerking</a:t>
            </a:r>
            <a:endParaRPr lang="nl-NL" b="1" dirty="0"/>
          </a:p>
        </p:txBody>
      </p:sp>
      <p:sp>
        <p:nvSpPr>
          <p:cNvPr id="12" name="Tijdelijke aanduiding voor inhoud 2"/>
          <p:cNvSpPr>
            <a:spLocks noGrp="1"/>
          </p:cNvSpPr>
          <p:nvPr>
            <p:ph idx="1"/>
          </p:nvPr>
        </p:nvSpPr>
        <p:spPr>
          <a:xfrm>
            <a:off x="1097279" y="1845734"/>
            <a:ext cx="6454987" cy="4023360"/>
          </a:xfrm>
        </p:spPr>
        <p:txBody>
          <a:bodyPr>
            <a:normAutofit fontScale="92500" lnSpcReduction="20000"/>
          </a:bodyPr>
          <a:lstStyle/>
          <a:p>
            <a:endParaRPr lang="nl-NL" sz="1400" dirty="0"/>
          </a:p>
          <a:p>
            <a:pPr marL="0" indent="0">
              <a:buNone/>
            </a:pPr>
            <a:r>
              <a:rPr lang="nl-NL" dirty="0"/>
              <a:t>Domein: Fysiologisch</a:t>
            </a:r>
          </a:p>
          <a:p>
            <a:pPr marL="0" indent="0">
              <a:buNone/>
            </a:pPr>
            <a:r>
              <a:rPr lang="nl-NL" dirty="0"/>
              <a:t>Aandachtsgebied: Cognitie </a:t>
            </a:r>
          </a:p>
          <a:p>
            <a:pPr marL="0" indent="0">
              <a:buNone/>
            </a:pPr>
            <a:r>
              <a:rPr lang="nl-NL" dirty="0"/>
              <a:t>Soort actie: MB</a:t>
            </a:r>
          </a:p>
          <a:p>
            <a:pPr marL="0" indent="0">
              <a:buNone/>
            </a:pPr>
            <a:r>
              <a:rPr lang="nl-NL" dirty="0"/>
              <a:t>Actievlak: Signalen/symptomen-							mentaal/emotioneel </a:t>
            </a:r>
          </a:p>
          <a:p>
            <a:pPr lvl="0"/>
            <a:endParaRPr lang="nl-NL" dirty="0"/>
          </a:p>
          <a:p>
            <a:pPr marL="0" lvl="0" indent="0">
              <a:buNone/>
            </a:pPr>
            <a:r>
              <a:rPr lang="nl-NL" dirty="0"/>
              <a:t>Score:</a:t>
            </a:r>
          </a:p>
          <a:p>
            <a:pPr marL="0" lvl="0" indent="0">
              <a:buNone/>
            </a:pPr>
            <a:r>
              <a:rPr lang="nl-NL" dirty="0"/>
              <a:t>Status Signalen en Symptomen: 1 </a:t>
            </a:r>
            <a:r>
              <a:rPr lang="nl-NL" dirty="0">
                <a:sym typeface="Wingdings" panose="05000000000000000000" pitchFamily="2" charset="2"/>
              </a:rPr>
              <a:t> </a:t>
            </a:r>
            <a:r>
              <a:rPr lang="nl-NL" dirty="0"/>
              <a:t>2</a:t>
            </a:r>
          </a:p>
          <a:p>
            <a:pPr marL="0" indent="0">
              <a:buNone/>
            </a:pPr>
            <a:r>
              <a:rPr lang="nl-NL" dirty="0"/>
              <a:t>Kennis: 2 </a:t>
            </a:r>
            <a:r>
              <a:rPr lang="nl-NL" dirty="0">
                <a:sym typeface="Wingdings" panose="05000000000000000000" pitchFamily="2" charset="2"/>
              </a:rPr>
              <a:t> 2</a:t>
            </a:r>
            <a:endParaRPr lang="nl-NL" dirty="0"/>
          </a:p>
          <a:p>
            <a:pPr marL="0" indent="0">
              <a:buNone/>
            </a:pPr>
            <a:r>
              <a:rPr lang="nl-NL" dirty="0"/>
              <a:t>Gedrag: 1 </a:t>
            </a:r>
            <a:r>
              <a:rPr lang="nl-NL" dirty="0">
                <a:sym typeface="Wingdings" panose="05000000000000000000" pitchFamily="2" charset="2"/>
              </a:rPr>
              <a:t> 2</a:t>
            </a:r>
            <a:endParaRPr lang="nl-NL" dirty="0"/>
          </a:p>
          <a:p>
            <a:pPr marL="0" indent="0">
              <a:buNone/>
            </a:pPr>
            <a:endParaRPr lang="nl-NL" sz="1400" dirty="0"/>
          </a:p>
          <a:p>
            <a:endParaRPr lang="nl-NL" sz="1400" dirty="0"/>
          </a:p>
          <a:p>
            <a:endParaRPr lang="nl-NL" sz="1400" dirty="0"/>
          </a:p>
        </p:txBody>
      </p:sp>
      <p:pic>
        <p:nvPicPr>
          <p:cNvPr id="7" name="Graphic 6">
            <a:extLst>
              <a:ext uri="{FF2B5EF4-FFF2-40B4-BE49-F238E27FC236}">
                <a16:creationId xmlns:a16="http://schemas.microsoft.com/office/drawing/2014/main" id="{FAD83278-0822-4661-9EA0-EA95FB7E0A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20570" y="2084269"/>
            <a:ext cx="3135109" cy="3135109"/>
          </a:xfrm>
          <a:prstGeom prst="rect">
            <a:avLst/>
          </a:prstGeom>
        </p:spPr>
      </p:pic>
      <p:sp>
        <p:nvSpPr>
          <p:cNvPr id="5" name="Rechthoek 4">
            <a:extLst>
              <a:ext uri="{FF2B5EF4-FFF2-40B4-BE49-F238E27FC236}">
                <a16:creationId xmlns:a16="http://schemas.microsoft.com/office/drawing/2014/main" id="{CD86A72C-E3D0-4615-BA31-D8849EE31B06}"/>
              </a:ext>
            </a:extLst>
          </p:cNvPr>
          <p:cNvSpPr/>
          <p:nvPr/>
        </p:nvSpPr>
        <p:spPr>
          <a:xfrm>
            <a:off x="10229850" y="5372100"/>
            <a:ext cx="1724025" cy="873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4C312C68-218D-4D56-9989-AC1BC9E899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1494053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p>
        </p:txBody>
      </p:sp>
      <p:sp>
        <p:nvSpPr>
          <p:cNvPr id="16"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endParaRPr lang="nl-NL" dirty="0"/>
          </a:p>
          <a:p>
            <a:pPr marL="0" indent="0">
              <a:buNone/>
            </a:pPr>
            <a:r>
              <a:rPr lang="nl-NL" sz="2400" dirty="0"/>
              <a:t>Je wilt het volgende monitoren:</a:t>
            </a:r>
          </a:p>
          <a:p>
            <a:pPr>
              <a:buFont typeface="Wingdings" panose="05000000000000000000" pitchFamily="2" charset="2"/>
              <a:buChar char="v"/>
            </a:pPr>
            <a:r>
              <a:rPr lang="nl-NL" dirty="0"/>
              <a:t>Achterdochtig zijn </a:t>
            </a:r>
          </a:p>
          <a:p>
            <a:pPr>
              <a:buFont typeface="Wingdings" panose="05000000000000000000" pitchFamily="2" charset="2"/>
              <a:buChar char="v"/>
            </a:pPr>
            <a:r>
              <a:rPr lang="nl-NL" dirty="0"/>
              <a:t>Problemen met oriëntatie en geheugen (o.a. dwalen, herhalen, vergeten) </a:t>
            </a:r>
          </a:p>
          <a:p>
            <a:pPr>
              <a:buFont typeface="Wingdings" panose="05000000000000000000" pitchFamily="2" charset="2"/>
              <a:buChar char="v"/>
            </a:pPr>
            <a:r>
              <a:rPr lang="nl-NL" dirty="0"/>
              <a:t>Gedrags- en stemmingsontregelingen: apathie, agitatie, angst en depressie </a:t>
            </a:r>
          </a:p>
          <a:p>
            <a:pPr>
              <a:buFont typeface="Wingdings" panose="05000000000000000000" pitchFamily="2" charset="2"/>
              <a:buChar char="v"/>
            </a:pPr>
            <a:r>
              <a:rPr lang="nl-NL" dirty="0"/>
              <a:t>Psychotische verschijnselen: hallucinaties en wanen (mede getriggerd door visusstoornissen en slechthorendheid) </a:t>
            </a:r>
          </a:p>
          <a:p>
            <a:pPr>
              <a:buFont typeface="Wingdings" panose="05000000000000000000" pitchFamily="2" charset="2"/>
              <a:buChar char="v"/>
            </a:pPr>
            <a:r>
              <a:rPr lang="nl-NL" dirty="0"/>
              <a:t>Veranderingen in oriëntatie, geheugen </a:t>
            </a:r>
          </a:p>
          <a:p>
            <a:pPr>
              <a:buFont typeface="Wingdings" panose="05000000000000000000" pitchFamily="2" charset="2"/>
              <a:buChar char="v"/>
            </a:pPr>
            <a:r>
              <a:rPr lang="nl-NL" dirty="0"/>
              <a:t>Delier</a:t>
            </a:r>
          </a:p>
          <a:p>
            <a:pPr marL="0" indent="0">
              <a:buNone/>
            </a:pPr>
            <a:endParaRPr lang="nl-NL" i="1" dirty="0"/>
          </a:p>
        </p:txBody>
      </p:sp>
      <p:pic>
        <p:nvPicPr>
          <p:cNvPr id="7" name="Afbeelding 6" descr="Afbeelding met voedsel, tekening&#10;&#10;Automatisch gegenereerde beschrijving">
            <a:extLst>
              <a:ext uri="{FF2B5EF4-FFF2-40B4-BE49-F238E27FC236}">
                <a16:creationId xmlns:a16="http://schemas.microsoft.com/office/drawing/2014/main" id="{8DCFCDA8-1188-45A7-A4CE-3ED913C15A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3200" y="6447600"/>
            <a:ext cx="813600" cy="365925"/>
          </a:xfrm>
          <a:prstGeom prst="rect">
            <a:avLst/>
          </a:prstGeom>
        </p:spPr>
      </p:pic>
    </p:spTree>
    <p:extLst>
      <p:ext uri="{BB962C8B-B14F-4D97-AF65-F5344CB8AC3E}">
        <p14:creationId xmlns:p14="http://schemas.microsoft.com/office/powerpoint/2010/main" val="1997169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Argumentatie</a:t>
            </a:r>
            <a:r>
              <a:rPr lang="nl-NL" sz="3600">
                <a:solidFill>
                  <a:srgbClr val="FFFFFF"/>
                </a:solidFill>
              </a:rPr>
              <a:t> </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7BD5556B-7D08-4C36-A105-6A75E35FE765}"/>
              </a:ext>
            </a:extLst>
          </p:cNvPr>
          <p:cNvGraphicFramePr>
            <a:graphicFrameLocks noGrp="1"/>
          </p:cNvGraphicFramePr>
          <p:nvPr>
            <p:ph idx="1"/>
            <p:extLst>
              <p:ext uri="{D42A27DB-BD31-4B8C-83A1-F6EECF244321}">
                <p14:modId xmlns:p14="http://schemas.microsoft.com/office/powerpoint/2010/main" val="2319253148"/>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7C202A31-1B80-45E7-8082-D172C3F637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3200" y="6447600"/>
            <a:ext cx="813600" cy="365925"/>
          </a:xfrm>
          <a:prstGeom prst="rect">
            <a:avLst/>
          </a:prstGeom>
        </p:spPr>
      </p:pic>
    </p:spTree>
    <p:extLst>
      <p:ext uri="{BB962C8B-B14F-4D97-AF65-F5344CB8AC3E}">
        <p14:creationId xmlns:p14="http://schemas.microsoft.com/office/powerpoint/2010/main" val="3379510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4CE3AD-C754-4F1E-A76F-1EDDF71796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7897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0" y="0"/>
            <a:ext cx="4578971" cy="6858000"/>
          </a:xfrm>
          <a:solidFill>
            <a:srgbClr val="E63E22"/>
          </a:solidFill>
        </p:spPr>
        <p:txBody>
          <a:bodyPr anchor="ctr">
            <a:normAutofit/>
          </a:bodyPr>
          <a:lstStyle/>
          <a:p>
            <a:r>
              <a:rPr lang="nl-NL" sz="4000" b="1" dirty="0">
                <a:solidFill>
                  <a:srgbClr val="FFFFFF"/>
                </a:solidFill>
              </a:rPr>
              <a:t>   Uitwerking</a:t>
            </a:r>
            <a:endParaRPr lang="nl-NL" sz="4000" dirty="0">
              <a:solidFill>
                <a:srgbClr val="FFFFFF"/>
              </a:solidFill>
            </a:endParaRPr>
          </a:p>
        </p:txBody>
      </p:sp>
      <p:sp>
        <p:nvSpPr>
          <p:cNvPr id="10" name="Rectangle 9">
            <a:extLst>
              <a:ext uri="{FF2B5EF4-FFF2-40B4-BE49-F238E27FC236}">
                <a16:creationId xmlns:a16="http://schemas.microsoft.com/office/drawing/2014/main" id="{D238B743-4443-4735-BFC2-B514F6409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578973" y="0"/>
            <a:ext cx="761302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124206" y="643467"/>
            <a:ext cx="6104288" cy="5571065"/>
          </a:xfrm>
        </p:spPr>
        <p:txBody>
          <a:bodyPr anchor="ctr">
            <a:normAutofit/>
          </a:bodyPr>
          <a:lstStyle/>
          <a:p>
            <a:endParaRPr lang="nl-NL" sz="1800" dirty="0">
              <a:solidFill>
                <a:srgbClr val="FFFFFF"/>
              </a:solidFill>
            </a:endParaRPr>
          </a:p>
          <a:p>
            <a:pPr marL="0" indent="0">
              <a:buNone/>
            </a:pPr>
            <a:r>
              <a:rPr lang="nl-NL" dirty="0">
                <a:solidFill>
                  <a:srgbClr val="FFFFFF"/>
                </a:solidFill>
              </a:rPr>
              <a:t>Domein: </a:t>
            </a:r>
            <a:r>
              <a:rPr lang="nl-NL" dirty="0" err="1">
                <a:solidFill>
                  <a:srgbClr val="FFFFFF"/>
                </a:solidFill>
              </a:rPr>
              <a:t>Gezondheidsgerelateerd</a:t>
            </a:r>
            <a:r>
              <a:rPr lang="nl-NL" dirty="0">
                <a:solidFill>
                  <a:srgbClr val="FFFFFF"/>
                </a:solidFill>
              </a:rPr>
              <a:t> gedragsdomein</a:t>
            </a:r>
          </a:p>
          <a:p>
            <a:pPr marL="0" indent="0">
              <a:buNone/>
            </a:pPr>
            <a:r>
              <a:rPr lang="nl-NL" dirty="0">
                <a:solidFill>
                  <a:srgbClr val="FFFFFF"/>
                </a:solidFill>
              </a:rPr>
              <a:t>Aandachtsgebied: Slaap en rustpatronen </a:t>
            </a:r>
          </a:p>
          <a:p>
            <a:pPr marL="0" indent="0">
              <a:buNone/>
            </a:pPr>
            <a:r>
              <a:rPr lang="nl-NL" dirty="0">
                <a:solidFill>
                  <a:srgbClr val="FFFFFF"/>
                </a:solidFill>
              </a:rPr>
              <a:t>Soort actie: MB</a:t>
            </a:r>
          </a:p>
          <a:p>
            <a:pPr marL="0" indent="0">
              <a:buNone/>
            </a:pPr>
            <a:r>
              <a:rPr lang="nl-NL" dirty="0">
                <a:solidFill>
                  <a:srgbClr val="FFFFFF"/>
                </a:solidFill>
              </a:rPr>
              <a:t>Actievlak: Rust/slaap</a:t>
            </a:r>
          </a:p>
          <a:p>
            <a:r>
              <a:rPr lang="nl-NL" dirty="0">
                <a:solidFill>
                  <a:srgbClr val="FFFFFF"/>
                </a:solidFill>
              </a:rPr>
              <a:t> </a:t>
            </a:r>
          </a:p>
          <a:p>
            <a:pPr marL="0" lvl="0" indent="0">
              <a:buNone/>
            </a:pPr>
            <a:r>
              <a:rPr lang="nl-NL" dirty="0">
                <a:solidFill>
                  <a:srgbClr val="FFFFFF"/>
                </a:solidFill>
              </a:rPr>
              <a:t>Score:</a:t>
            </a:r>
          </a:p>
          <a:p>
            <a:pPr marL="0" lvl="0" indent="0">
              <a:buNone/>
            </a:pPr>
            <a:r>
              <a:rPr lang="nl-NL" dirty="0">
                <a:solidFill>
                  <a:srgbClr val="FFFFFF"/>
                </a:solidFill>
              </a:rPr>
              <a:t>SS: 1 </a:t>
            </a:r>
            <a:r>
              <a:rPr lang="nl-NL" dirty="0">
                <a:solidFill>
                  <a:srgbClr val="FFFFFF"/>
                </a:solidFill>
                <a:sym typeface="Wingdings" panose="05000000000000000000" pitchFamily="2" charset="2"/>
              </a:rPr>
              <a:t> 4</a:t>
            </a:r>
            <a:endParaRPr lang="nl-NL" dirty="0">
              <a:solidFill>
                <a:srgbClr val="FFFFFF"/>
              </a:solidFill>
            </a:endParaRPr>
          </a:p>
          <a:p>
            <a:pPr marL="0" indent="0">
              <a:buNone/>
            </a:pPr>
            <a:r>
              <a:rPr lang="nl-NL" dirty="0">
                <a:solidFill>
                  <a:srgbClr val="FFFFFF"/>
                </a:solidFill>
              </a:rPr>
              <a:t>Kennis: 2 </a:t>
            </a:r>
            <a:r>
              <a:rPr lang="nl-NL" dirty="0">
                <a:solidFill>
                  <a:srgbClr val="FFFFFF"/>
                </a:solidFill>
                <a:sym typeface="Wingdings" panose="05000000000000000000" pitchFamily="2" charset="2"/>
              </a:rPr>
              <a:t> 2</a:t>
            </a:r>
            <a:endParaRPr lang="nl-NL" dirty="0">
              <a:solidFill>
                <a:srgbClr val="FFFFFF"/>
              </a:solidFill>
            </a:endParaRPr>
          </a:p>
          <a:p>
            <a:pPr marL="0" indent="0">
              <a:buNone/>
            </a:pPr>
            <a:r>
              <a:rPr lang="nl-NL" dirty="0">
                <a:solidFill>
                  <a:srgbClr val="FFFFFF"/>
                </a:solidFill>
              </a:rPr>
              <a:t>Gedrag: 1 </a:t>
            </a:r>
            <a:r>
              <a:rPr lang="nl-NL" dirty="0">
                <a:solidFill>
                  <a:srgbClr val="FFFFFF"/>
                </a:solidFill>
                <a:sym typeface="Wingdings" panose="05000000000000000000" pitchFamily="2" charset="2"/>
              </a:rPr>
              <a:t> 4</a:t>
            </a:r>
            <a:endParaRPr lang="nl-NL" dirty="0">
              <a:solidFill>
                <a:srgbClr val="FFFFFF"/>
              </a:solidFill>
            </a:endParaRPr>
          </a:p>
          <a:p>
            <a:endParaRPr lang="nl-NL" sz="1800" dirty="0">
              <a:solidFill>
                <a:srgbClr val="FFFFFF"/>
              </a:solidFill>
            </a:endParaRPr>
          </a:p>
        </p:txBody>
      </p:sp>
      <p:pic>
        <p:nvPicPr>
          <p:cNvPr id="6" name="Afbeelding 5" descr="Afbeelding met tekening&#10;&#10;Automatisch gegenereerde beschrijving">
            <a:extLst>
              <a:ext uri="{FF2B5EF4-FFF2-40B4-BE49-F238E27FC236}">
                <a16:creationId xmlns:a16="http://schemas.microsoft.com/office/drawing/2014/main" id="{0BAC25A9-8292-46AC-884E-64DA7E5B9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2046" y="6447600"/>
            <a:ext cx="813600" cy="365925"/>
          </a:xfrm>
          <a:prstGeom prst="rect">
            <a:avLst/>
          </a:prstGeom>
        </p:spPr>
      </p:pic>
    </p:spTree>
    <p:extLst>
      <p:ext uri="{BB962C8B-B14F-4D97-AF65-F5344CB8AC3E}">
        <p14:creationId xmlns:p14="http://schemas.microsoft.com/office/powerpoint/2010/main" val="268933797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Terugblik">
  <a:themeElements>
    <a:clrScheme name="Aangepast 2">
      <a:dk1>
        <a:srgbClr val="000000"/>
      </a:dk1>
      <a:lt1>
        <a:sysClr val="window" lastClr="FFFFFF"/>
      </a:lt1>
      <a:dk2>
        <a:srgbClr val="637052"/>
      </a:dk2>
      <a:lt2>
        <a:srgbClr val="CCDDEA"/>
      </a:lt2>
      <a:accent1>
        <a:srgbClr val="E48312"/>
      </a:accent1>
      <a:accent2>
        <a:srgbClr val="0BB4B7"/>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0788AF504C6B4A9342113C46AAA44D" ma:contentTypeVersion="10" ma:contentTypeDescription="Een nieuw document maken." ma:contentTypeScope="" ma:versionID="2fbe8fa4b8c191d04b109bb84a6a1b14">
  <xsd:schema xmlns:xsd="http://www.w3.org/2001/XMLSchema" xmlns:xs="http://www.w3.org/2001/XMLSchema" xmlns:p="http://schemas.microsoft.com/office/2006/metadata/properties" xmlns:ns2="305d43ed-c76b-4e84-80e8-8b667fabd720" xmlns:ns3="c1bd36ba-8a50-4431-9dd3-86e2a3ff3ba0" targetNamespace="http://schemas.microsoft.com/office/2006/metadata/properties" ma:root="true" ma:fieldsID="f5450f360242230907b4f0e4ba8a337b" ns2:_="" ns3:_="">
    <xsd:import namespace="305d43ed-c76b-4e84-80e8-8b667fabd720"/>
    <xsd:import namespace="c1bd36ba-8a50-4431-9dd3-86e2a3ff3ba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5d43ed-c76b-4e84-80e8-8b667fabd720"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bd36ba-8a50-4431-9dd3-86e2a3ff3ba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305d43ed-c76b-4e84-80e8-8b667fabd720">
      <UserInfo>
        <DisplayName>Keulemans, Marloes</DisplayName>
        <AccountId>25</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D99824-CA3C-4EC8-8AAF-86E05B712347}"/>
</file>

<file path=customXml/itemProps2.xml><?xml version="1.0" encoding="utf-8"?>
<ds:datastoreItem xmlns:ds="http://schemas.openxmlformats.org/officeDocument/2006/customXml" ds:itemID="{C59410DC-7EED-41B7-BF4C-E5E39A4D8592}">
  <ds:schemaRefs>
    <ds:schemaRef ds:uri="http://schemas.openxmlformats.org/package/2006/metadata/core-properties"/>
    <ds:schemaRef ds:uri="http://purl.org/dc/dcmitype/"/>
    <ds:schemaRef ds:uri="c1bd36ba-8a50-4431-9dd3-86e2a3ff3ba0"/>
    <ds:schemaRef ds:uri="http://purl.org/dc/elements/1.1/"/>
    <ds:schemaRef ds:uri="http://schemas.microsoft.com/office/2006/metadata/properties"/>
    <ds:schemaRef ds:uri="http://schemas.microsoft.com/office/infopath/2007/PartnerControls"/>
    <ds:schemaRef ds:uri="http://schemas.microsoft.com/office/2006/documentManagement/types"/>
    <ds:schemaRef ds:uri="305d43ed-c76b-4e84-80e8-8b667fabd720"/>
    <ds:schemaRef ds:uri="http://www.w3.org/XML/1998/namespace"/>
    <ds:schemaRef ds:uri="http://purl.org/dc/terms/"/>
  </ds:schemaRefs>
</ds:datastoreItem>
</file>

<file path=customXml/itemProps3.xml><?xml version="1.0" encoding="utf-8"?>
<ds:datastoreItem xmlns:ds="http://schemas.openxmlformats.org/officeDocument/2006/customXml" ds:itemID="{EB4EFCC2-F43A-4B07-8964-EC75BC9F928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TotalTime>
  <Words>1036</Words>
  <Application>Microsoft Office PowerPoint</Application>
  <PresentationFormat>Breedbeeld</PresentationFormat>
  <Paragraphs>94</Paragraphs>
  <Slides>14</Slides>
  <Notes>1</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Terugblik</vt:lpstr>
      <vt:lpstr>Omaha System casuïstiek  intramuraal, psychogeriatrie </vt:lpstr>
      <vt:lpstr>Casus de heer Bergstra</vt:lpstr>
      <vt:lpstr>Casus de heer Bergstra</vt:lpstr>
      <vt:lpstr>Risicosignalering</vt:lpstr>
      <vt:lpstr>Uitwerking</vt:lpstr>
      <vt:lpstr>Uitwerking</vt:lpstr>
      <vt:lpstr>Argumentatie</vt:lpstr>
      <vt:lpstr>Argumentatie </vt:lpstr>
      <vt:lpstr>   Uitwerking</vt:lpstr>
      <vt:lpstr>Argumentatie</vt:lpstr>
      <vt:lpstr>    Argumentatie</vt:lpstr>
      <vt:lpstr>Uitwerking</vt:lpstr>
      <vt:lpstr>Argumentatie</vt:lpstr>
      <vt:lpstr>Argumentatie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Omaha System casuïstiek  intramuraal, psychgeriatrie </dc:title>
  <dc:creator>Versteeg, Marleen</dc:creator>
  <cp:lastModifiedBy>Baas, Gerard</cp:lastModifiedBy>
  <cp:revision>7</cp:revision>
  <dcterms:created xsi:type="dcterms:W3CDTF">2020-02-26T11:47:01Z</dcterms:created>
  <dcterms:modified xsi:type="dcterms:W3CDTF">2020-03-05T10:58:47Z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0x010100220788AF504C6B4A9342113C46AAA44D</vt:lpwstr>
  </property>
</Properties>
</file>